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Override3.xml" ContentType="application/vnd.openxmlformats-officedocument.themeOverrid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theme/theme5.xml" ContentType="application/vnd.openxmlformats-officedocument.theme+xml"/>
  <Override PartName="/ppt/theme/theme6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2" r:id="rId1"/>
    <p:sldMasterId id="2147483701" r:id="rId2"/>
    <p:sldMasterId id="2147483699" r:id="rId3"/>
    <p:sldMasterId id="2147483694" r:id="rId4"/>
  </p:sldMasterIdLst>
  <p:notesMasterIdLst>
    <p:notesMasterId r:id="rId7"/>
  </p:notesMasterIdLst>
  <p:handoutMasterIdLst>
    <p:handoutMasterId r:id="rId8"/>
  </p:handoutMasterIdLst>
  <p:sldIdLst>
    <p:sldId id="262" r:id="rId5"/>
    <p:sldId id="263" r:id="rId6"/>
  </p:sldIdLst>
  <p:sldSz cx="13823950" cy="7775575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rien Van Miert" initials="KVM" lastIdx="2" clrIdx="0">
    <p:extLst>
      <p:ext uri="{19B8F6BF-5375-455C-9EA6-DF929625EA0E}">
        <p15:presenceInfo xmlns:p15="http://schemas.microsoft.com/office/powerpoint/2012/main" userId="Katrien Van Mier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F6D"/>
    <a:srgbClr val="010128"/>
    <a:srgbClr val="FFFFFF"/>
    <a:srgbClr val="2ABA87"/>
    <a:srgbClr val="3AB094"/>
    <a:srgbClr val="4C98DE"/>
    <a:srgbClr val="356ECC"/>
    <a:srgbClr val="ED7D31"/>
    <a:srgbClr val="E7E6E6"/>
    <a:srgbClr val="0049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653A42-49A1-4D9A-B22E-8005CF9C84FE}" v="2" dt="2024-11-04T14:41:05.5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-726" y="-14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us Hertzsch" userId="154a6c19-8a5f-4c63-abd1-9b6c37e87d63" providerId="ADAL" clId="{F4601954-65BE-4117-A3F7-18C73458831D}"/>
    <pc:docChg chg="addSld modSld sldOrd">
      <pc:chgData name="Marius Hertzsch" userId="154a6c19-8a5f-4c63-abd1-9b6c37e87d63" providerId="ADAL" clId="{F4601954-65BE-4117-A3F7-18C73458831D}" dt="2024-07-16T15:39:06.573" v="2"/>
      <pc:docMkLst>
        <pc:docMk/>
      </pc:docMkLst>
      <pc:sldChg chg="new ord">
        <pc:chgData name="Marius Hertzsch" userId="154a6c19-8a5f-4c63-abd1-9b6c37e87d63" providerId="ADAL" clId="{F4601954-65BE-4117-A3F7-18C73458831D}" dt="2024-07-16T15:39:06.573" v="2"/>
        <pc:sldMkLst>
          <pc:docMk/>
          <pc:sldMk cId="3717601258" sldId="259"/>
        </pc:sldMkLst>
      </pc:sldChg>
    </pc:docChg>
  </pc:docChgLst>
  <pc:docChgLst>
    <pc:chgData name="Philipp Grunden" userId="853ca7f6-c152-45a5-996d-aa961ac34e62" providerId="ADAL" clId="{0793F8A3-32E5-4597-9C23-841B394688F7}"/>
    <pc:docChg chg="custSel addSld delSld modSld sldOrd">
      <pc:chgData name="Philipp Grunden" userId="853ca7f6-c152-45a5-996d-aa961ac34e62" providerId="ADAL" clId="{0793F8A3-32E5-4597-9C23-841B394688F7}" dt="2024-08-23T15:14:33.293" v="9" actId="47"/>
      <pc:docMkLst>
        <pc:docMk/>
      </pc:docMkLst>
      <pc:sldChg chg="del">
        <pc:chgData name="Philipp Grunden" userId="853ca7f6-c152-45a5-996d-aa961ac34e62" providerId="ADAL" clId="{0793F8A3-32E5-4597-9C23-841B394688F7}" dt="2024-08-23T15:14:32.819" v="8" actId="47"/>
        <pc:sldMkLst>
          <pc:docMk/>
          <pc:sldMk cId="65555428" sldId="259"/>
        </pc:sldMkLst>
      </pc:sldChg>
      <pc:sldChg chg="addSp delSp modSp new del mod ord modClrScheme chgLayout">
        <pc:chgData name="Philipp Grunden" userId="853ca7f6-c152-45a5-996d-aa961ac34e62" providerId="ADAL" clId="{0793F8A3-32E5-4597-9C23-841B394688F7}" dt="2024-08-23T15:14:33.293" v="9" actId="47"/>
        <pc:sldMkLst>
          <pc:docMk/>
          <pc:sldMk cId="3440518791" sldId="260"/>
        </pc:sldMkLst>
        <pc:spChg chg="del mod ord">
          <ac:chgData name="Philipp Grunden" userId="853ca7f6-c152-45a5-996d-aa961ac34e62" providerId="ADAL" clId="{0793F8A3-32E5-4597-9C23-841B394688F7}" dt="2024-08-23T15:12:32.872" v="1" actId="700"/>
          <ac:spMkLst>
            <pc:docMk/>
            <pc:sldMk cId="3440518791" sldId="260"/>
            <ac:spMk id="2" creationId="{676460E8-58B8-7536-5B99-DD070509FEA1}"/>
          </ac:spMkLst>
        </pc:spChg>
        <pc:spChg chg="del mod ord">
          <ac:chgData name="Philipp Grunden" userId="853ca7f6-c152-45a5-996d-aa961ac34e62" providerId="ADAL" clId="{0793F8A3-32E5-4597-9C23-841B394688F7}" dt="2024-08-23T15:12:32.872" v="1" actId="700"/>
          <ac:spMkLst>
            <pc:docMk/>
            <pc:sldMk cId="3440518791" sldId="260"/>
            <ac:spMk id="3" creationId="{4C2528D3-39F2-85DC-D4B2-072D22F80424}"/>
          </ac:spMkLst>
        </pc:spChg>
        <pc:spChg chg="del mod ord">
          <ac:chgData name="Philipp Grunden" userId="853ca7f6-c152-45a5-996d-aa961ac34e62" providerId="ADAL" clId="{0793F8A3-32E5-4597-9C23-841B394688F7}" dt="2024-08-23T15:12:32.872" v="1" actId="700"/>
          <ac:spMkLst>
            <pc:docMk/>
            <pc:sldMk cId="3440518791" sldId="260"/>
            <ac:spMk id="4" creationId="{795E3EED-0D9E-20D4-6562-0E99D4414FA9}"/>
          </ac:spMkLst>
        </pc:spChg>
        <pc:spChg chg="del mod ord">
          <ac:chgData name="Philipp Grunden" userId="853ca7f6-c152-45a5-996d-aa961ac34e62" providerId="ADAL" clId="{0793F8A3-32E5-4597-9C23-841B394688F7}" dt="2024-08-23T15:12:32.872" v="1" actId="700"/>
          <ac:spMkLst>
            <pc:docMk/>
            <pc:sldMk cId="3440518791" sldId="260"/>
            <ac:spMk id="5" creationId="{E2727496-5DAA-DA45-2CCA-4F622B25A433}"/>
          </ac:spMkLst>
        </pc:spChg>
        <pc:spChg chg="del mod ord">
          <ac:chgData name="Philipp Grunden" userId="853ca7f6-c152-45a5-996d-aa961ac34e62" providerId="ADAL" clId="{0793F8A3-32E5-4597-9C23-841B394688F7}" dt="2024-08-23T15:12:32.872" v="1" actId="700"/>
          <ac:spMkLst>
            <pc:docMk/>
            <pc:sldMk cId="3440518791" sldId="260"/>
            <ac:spMk id="6" creationId="{FE4BBAF5-BE84-AD63-B80C-BA6A2E1B98DB}"/>
          </ac:spMkLst>
        </pc:spChg>
        <pc:spChg chg="del mod ord">
          <ac:chgData name="Philipp Grunden" userId="853ca7f6-c152-45a5-996d-aa961ac34e62" providerId="ADAL" clId="{0793F8A3-32E5-4597-9C23-841B394688F7}" dt="2024-08-23T15:12:32.872" v="1" actId="700"/>
          <ac:spMkLst>
            <pc:docMk/>
            <pc:sldMk cId="3440518791" sldId="260"/>
            <ac:spMk id="7" creationId="{01BAD2D5-453B-D27A-7A90-DBF0B0B6759A}"/>
          </ac:spMkLst>
        </pc:spChg>
        <pc:spChg chg="del mod ord">
          <ac:chgData name="Philipp Grunden" userId="853ca7f6-c152-45a5-996d-aa961ac34e62" providerId="ADAL" clId="{0793F8A3-32E5-4597-9C23-841B394688F7}" dt="2024-08-23T15:12:32.872" v="1" actId="700"/>
          <ac:spMkLst>
            <pc:docMk/>
            <pc:sldMk cId="3440518791" sldId="260"/>
            <ac:spMk id="8" creationId="{521D21F6-7B41-B526-7376-C90DDABCA0F5}"/>
          </ac:spMkLst>
        </pc:spChg>
        <pc:spChg chg="del mod ord">
          <ac:chgData name="Philipp Grunden" userId="853ca7f6-c152-45a5-996d-aa961ac34e62" providerId="ADAL" clId="{0793F8A3-32E5-4597-9C23-841B394688F7}" dt="2024-08-23T15:12:32.872" v="1" actId="700"/>
          <ac:spMkLst>
            <pc:docMk/>
            <pc:sldMk cId="3440518791" sldId="260"/>
            <ac:spMk id="9" creationId="{EB5FFD0C-526A-6C89-54E6-D815FFCD9410}"/>
          </ac:spMkLst>
        </pc:spChg>
        <pc:spChg chg="del mod ord">
          <ac:chgData name="Philipp Grunden" userId="853ca7f6-c152-45a5-996d-aa961ac34e62" providerId="ADAL" clId="{0793F8A3-32E5-4597-9C23-841B394688F7}" dt="2024-08-23T15:12:32.872" v="1" actId="700"/>
          <ac:spMkLst>
            <pc:docMk/>
            <pc:sldMk cId="3440518791" sldId="260"/>
            <ac:spMk id="10" creationId="{7A68B46D-DEE8-E96B-6085-E97CA8C75A60}"/>
          </ac:spMkLst>
        </pc:spChg>
        <pc:spChg chg="del mod ord">
          <ac:chgData name="Philipp Grunden" userId="853ca7f6-c152-45a5-996d-aa961ac34e62" providerId="ADAL" clId="{0793F8A3-32E5-4597-9C23-841B394688F7}" dt="2024-08-23T15:12:32.872" v="1" actId="700"/>
          <ac:spMkLst>
            <pc:docMk/>
            <pc:sldMk cId="3440518791" sldId="260"/>
            <ac:spMk id="11" creationId="{7DA8E86B-684E-A757-DE22-EE888CC5FE5B}"/>
          </ac:spMkLst>
        </pc:spChg>
        <pc:spChg chg="del mod ord">
          <ac:chgData name="Philipp Grunden" userId="853ca7f6-c152-45a5-996d-aa961ac34e62" providerId="ADAL" clId="{0793F8A3-32E5-4597-9C23-841B394688F7}" dt="2024-08-23T15:12:32.872" v="1" actId="700"/>
          <ac:spMkLst>
            <pc:docMk/>
            <pc:sldMk cId="3440518791" sldId="260"/>
            <ac:spMk id="12" creationId="{E41AE55D-EDE6-88DA-4329-3D84440135AF}"/>
          </ac:spMkLst>
        </pc:spChg>
        <pc:spChg chg="del mod ord">
          <ac:chgData name="Philipp Grunden" userId="853ca7f6-c152-45a5-996d-aa961ac34e62" providerId="ADAL" clId="{0793F8A3-32E5-4597-9C23-841B394688F7}" dt="2024-08-23T15:12:32.872" v="1" actId="700"/>
          <ac:spMkLst>
            <pc:docMk/>
            <pc:sldMk cId="3440518791" sldId="260"/>
            <ac:spMk id="13" creationId="{46EE9E0C-C465-409F-D7DF-BF31488FFE59}"/>
          </ac:spMkLst>
        </pc:spChg>
        <pc:spChg chg="del mod ord">
          <ac:chgData name="Philipp Grunden" userId="853ca7f6-c152-45a5-996d-aa961ac34e62" providerId="ADAL" clId="{0793F8A3-32E5-4597-9C23-841B394688F7}" dt="2024-08-23T15:12:32.872" v="1" actId="700"/>
          <ac:spMkLst>
            <pc:docMk/>
            <pc:sldMk cId="3440518791" sldId="260"/>
            <ac:spMk id="14" creationId="{B41277A5-05C5-7B56-93A6-4EC277B8A90C}"/>
          </ac:spMkLst>
        </pc:spChg>
        <pc:spChg chg="del mod ord">
          <ac:chgData name="Philipp Grunden" userId="853ca7f6-c152-45a5-996d-aa961ac34e62" providerId="ADAL" clId="{0793F8A3-32E5-4597-9C23-841B394688F7}" dt="2024-08-23T15:12:32.872" v="1" actId="700"/>
          <ac:spMkLst>
            <pc:docMk/>
            <pc:sldMk cId="3440518791" sldId="260"/>
            <ac:spMk id="15" creationId="{00B47E13-0551-6CCC-5B72-C94752932007}"/>
          </ac:spMkLst>
        </pc:spChg>
        <pc:spChg chg="del mod ord">
          <ac:chgData name="Philipp Grunden" userId="853ca7f6-c152-45a5-996d-aa961ac34e62" providerId="ADAL" clId="{0793F8A3-32E5-4597-9C23-841B394688F7}" dt="2024-08-23T15:12:32.872" v="1" actId="700"/>
          <ac:spMkLst>
            <pc:docMk/>
            <pc:sldMk cId="3440518791" sldId="260"/>
            <ac:spMk id="16" creationId="{3874539F-2DC6-4411-EEA2-F5FD0CF4B498}"/>
          </ac:spMkLst>
        </pc:spChg>
        <pc:spChg chg="del mod ord">
          <ac:chgData name="Philipp Grunden" userId="853ca7f6-c152-45a5-996d-aa961ac34e62" providerId="ADAL" clId="{0793F8A3-32E5-4597-9C23-841B394688F7}" dt="2024-08-23T15:12:32.872" v="1" actId="700"/>
          <ac:spMkLst>
            <pc:docMk/>
            <pc:sldMk cId="3440518791" sldId="260"/>
            <ac:spMk id="17" creationId="{3D8610D7-917A-67EC-DA21-6D616D1CFC8F}"/>
          </ac:spMkLst>
        </pc:spChg>
        <pc:spChg chg="add del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18" creationId="{A685FB22-31DE-CB2D-25E2-31D404F584E8}"/>
          </ac:spMkLst>
        </pc:spChg>
        <pc:spChg chg="add del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19" creationId="{A9098758-F36D-E4C7-BFAD-240F4B69D6D7}"/>
          </ac:spMkLst>
        </pc:spChg>
        <pc:spChg chg="add del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20" creationId="{2DBB65E6-6076-0790-22FF-CBB841F67EBE}"/>
          </ac:spMkLst>
        </pc:spChg>
        <pc:spChg chg="add del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21" creationId="{5B193253-5909-514C-E7D6-B882F5927F95}"/>
          </ac:spMkLst>
        </pc:spChg>
        <pc:spChg chg="add del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22" creationId="{0B3799E6-A893-3C0B-E907-FA55F5DDC06A}"/>
          </ac:spMkLst>
        </pc:spChg>
        <pc:spChg chg="add del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23" creationId="{A68011A4-55C2-4F6C-9172-BE00283C9CC2}"/>
          </ac:spMkLst>
        </pc:spChg>
        <pc:spChg chg="add del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24" creationId="{58D8677E-5870-CC4B-80AF-35EC8271BCDB}"/>
          </ac:spMkLst>
        </pc:spChg>
        <pc:spChg chg="add del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25" creationId="{1020EAC9-8D3C-AF58-F4A1-DE6C4DB279C4}"/>
          </ac:spMkLst>
        </pc:spChg>
        <pc:spChg chg="add del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26" creationId="{E96B39BB-C815-E404-AABF-64B3AE988E68}"/>
          </ac:spMkLst>
        </pc:spChg>
        <pc:spChg chg="add del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27" creationId="{6671FE4C-F71F-303A-9A0D-D5FB4E0AF4EA}"/>
          </ac:spMkLst>
        </pc:spChg>
        <pc:spChg chg="add del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28" creationId="{42D25393-95DC-8ACF-E0B4-59D495D41932}"/>
          </ac:spMkLst>
        </pc:spChg>
        <pc:spChg chg="add del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29" creationId="{AF946E87-7300-5690-2830-C7971E9A83D3}"/>
          </ac:spMkLst>
        </pc:spChg>
        <pc:spChg chg="add del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30" creationId="{09266A1E-0EE5-F362-7657-2B6DD21D168B}"/>
          </ac:spMkLst>
        </pc:spChg>
        <pc:spChg chg="add del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31" creationId="{C85FD408-4D40-A288-870C-2ECDDB55E590}"/>
          </ac:spMkLst>
        </pc:spChg>
        <pc:spChg chg="add del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32" creationId="{0F5225E5-5535-DA8A-2211-54A96A4543D9}"/>
          </ac:spMkLst>
        </pc:spChg>
        <pc:spChg chg="add del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33" creationId="{5175C8A5-D123-3961-FEEA-C32EB61A2807}"/>
          </ac:spMkLst>
        </pc:spChg>
        <pc:spChg chg="add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34" creationId="{EC5A3639-7426-31FD-E5A9-7801866EABDF}"/>
          </ac:spMkLst>
        </pc:spChg>
        <pc:spChg chg="add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35" creationId="{D21A3E58-57BD-A21B-13AF-B68407B17008}"/>
          </ac:spMkLst>
        </pc:spChg>
        <pc:spChg chg="add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36" creationId="{0DAB8B9D-E2DB-A935-3504-3478FA10AC07}"/>
          </ac:spMkLst>
        </pc:spChg>
        <pc:spChg chg="add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37" creationId="{3B109095-BBBA-E3E3-5C7B-539FA5FDD683}"/>
          </ac:spMkLst>
        </pc:spChg>
        <pc:spChg chg="add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38" creationId="{54EACCB7-BF24-71C2-141A-F649666BF4CD}"/>
          </ac:spMkLst>
        </pc:spChg>
        <pc:spChg chg="add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39" creationId="{EF2E6805-C306-40D3-5A3D-2718E4ABA67F}"/>
          </ac:spMkLst>
        </pc:spChg>
        <pc:spChg chg="add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40" creationId="{517A99F8-D160-1667-DE05-9E1DF2B3F414}"/>
          </ac:spMkLst>
        </pc:spChg>
        <pc:spChg chg="add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41" creationId="{875BAC47-E7D7-92D3-78D9-BD6C61EC3519}"/>
          </ac:spMkLst>
        </pc:spChg>
        <pc:spChg chg="add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42" creationId="{3167523F-65BA-72EF-8374-35D6EF6F19B9}"/>
          </ac:spMkLst>
        </pc:spChg>
        <pc:spChg chg="add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43" creationId="{77E289D7-C7B2-72F8-E9A1-F8580EB291FC}"/>
          </ac:spMkLst>
        </pc:spChg>
        <pc:spChg chg="add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44" creationId="{10172E51-533C-D47D-58FF-EEFE62F2C679}"/>
          </ac:spMkLst>
        </pc:spChg>
        <pc:spChg chg="add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45" creationId="{F89393B3-DBBD-B8E8-7690-F6A679221235}"/>
          </ac:spMkLst>
        </pc:spChg>
        <pc:spChg chg="add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46" creationId="{62A2C0F2-4980-C79D-C2FA-047B73704783}"/>
          </ac:spMkLst>
        </pc:spChg>
        <pc:spChg chg="add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47" creationId="{8B5269F4-BB78-9CB9-ED73-7BF17A11A10D}"/>
          </ac:spMkLst>
        </pc:spChg>
        <pc:spChg chg="add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48" creationId="{3A5ED13F-37D3-5B79-FC6B-3BF96DEE1107}"/>
          </ac:spMkLst>
        </pc:spChg>
        <pc:spChg chg="add mod ord">
          <ac:chgData name="Philipp Grunden" userId="853ca7f6-c152-45a5-996d-aa961ac34e62" providerId="ADAL" clId="{0793F8A3-32E5-4597-9C23-841B394688F7}" dt="2024-08-23T15:12:43.664" v="2" actId="700"/>
          <ac:spMkLst>
            <pc:docMk/>
            <pc:sldMk cId="3440518791" sldId="260"/>
            <ac:spMk id="49" creationId="{32CD9273-EA30-34ED-C0C0-C6F72CB61ADF}"/>
          </ac:spMkLst>
        </pc:spChg>
      </pc:sldChg>
      <pc:sldChg chg="addSp delSp modSp new mod modClrScheme chgLayout">
        <pc:chgData name="Philipp Grunden" userId="853ca7f6-c152-45a5-996d-aa961ac34e62" providerId="ADAL" clId="{0793F8A3-32E5-4597-9C23-841B394688F7}" dt="2024-08-23T15:13:13.655" v="5" actId="700"/>
        <pc:sldMkLst>
          <pc:docMk/>
          <pc:sldMk cId="1795772679" sldId="261"/>
        </pc:sldMkLst>
        <pc:spChg chg="del">
          <ac:chgData name="Philipp Grunden" userId="853ca7f6-c152-45a5-996d-aa961ac34e62" providerId="ADAL" clId="{0793F8A3-32E5-4597-9C23-841B394688F7}" dt="2024-08-23T15:13:01.131" v="4" actId="700"/>
          <ac:spMkLst>
            <pc:docMk/>
            <pc:sldMk cId="1795772679" sldId="261"/>
            <ac:spMk id="2" creationId="{AB013AA2-21C6-C1FD-C7C2-D64AF4F9D76F}"/>
          </ac:spMkLst>
        </pc:spChg>
        <pc:spChg chg="del">
          <ac:chgData name="Philipp Grunden" userId="853ca7f6-c152-45a5-996d-aa961ac34e62" providerId="ADAL" clId="{0793F8A3-32E5-4597-9C23-841B394688F7}" dt="2024-08-23T15:13:01.131" v="4" actId="700"/>
          <ac:spMkLst>
            <pc:docMk/>
            <pc:sldMk cId="1795772679" sldId="261"/>
            <ac:spMk id="3" creationId="{5F8F2D3B-1DD3-E1C2-461B-BC03455F557A}"/>
          </ac:spMkLst>
        </pc:spChg>
        <pc:spChg chg="del">
          <ac:chgData name="Philipp Grunden" userId="853ca7f6-c152-45a5-996d-aa961ac34e62" providerId="ADAL" clId="{0793F8A3-32E5-4597-9C23-841B394688F7}" dt="2024-08-23T15:13:01.131" v="4" actId="700"/>
          <ac:spMkLst>
            <pc:docMk/>
            <pc:sldMk cId="1795772679" sldId="261"/>
            <ac:spMk id="4" creationId="{E92280FF-A46A-04DF-AB01-6E8A6A7414D0}"/>
          </ac:spMkLst>
        </pc:spChg>
        <pc:spChg chg="del">
          <ac:chgData name="Philipp Grunden" userId="853ca7f6-c152-45a5-996d-aa961ac34e62" providerId="ADAL" clId="{0793F8A3-32E5-4597-9C23-841B394688F7}" dt="2024-08-23T15:13:01.131" v="4" actId="700"/>
          <ac:spMkLst>
            <pc:docMk/>
            <pc:sldMk cId="1795772679" sldId="261"/>
            <ac:spMk id="5" creationId="{2BD27E5F-973E-AE79-CE67-8AEB8975D69D}"/>
          </ac:spMkLst>
        </pc:spChg>
        <pc:spChg chg="del">
          <ac:chgData name="Philipp Grunden" userId="853ca7f6-c152-45a5-996d-aa961ac34e62" providerId="ADAL" clId="{0793F8A3-32E5-4597-9C23-841B394688F7}" dt="2024-08-23T15:13:01.131" v="4" actId="700"/>
          <ac:spMkLst>
            <pc:docMk/>
            <pc:sldMk cId="1795772679" sldId="261"/>
            <ac:spMk id="6" creationId="{FD8B252A-1B41-7853-E750-B2D29C3A4D06}"/>
          </ac:spMkLst>
        </pc:spChg>
        <pc:spChg chg="del">
          <ac:chgData name="Philipp Grunden" userId="853ca7f6-c152-45a5-996d-aa961ac34e62" providerId="ADAL" clId="{0793F8A3-32E5-4597-9C23-841B394688F7}" dt="2024-08-23T15:13:01.131" v="4" actId="700"/>
          <ac:spMkLst>
            <pc:docMk/>
            <pc:sldMk cId="1795772679" sldId="261"/>
            <ac:spMk id="7" creationId="{D9E8100C-B040-0317-181A-9CC04CCC578D}"/>
          </ac:spMkLst>
        </pc:spChg>
        <pc:spChg chg="del">
          <ac:chgData name="Philipp Grunden" userId="853ca7f6-c152-45a5-996d-aa961ac34e62" providerId="ADAL" clId="{0793F8A3-32E5-4597-9C23-841B394688F7}" dt="2024-08-23T15:13:01.131" v="4" actId="700"/>
          <ac:spMkLst>
            <pc:docMk/>
            <pc:sldMk cId="1795772679" sldId="261"/>
            <ac:spMk id="8" creationId="{C8DC23D8-A85A-3CC3-F375-26941CC93E24}"/>
          </ac:spMkLst>
        </pc:spChg>
        <pc:spChg chg="del">
          <ac:chgData name="Philipp Grunden" userId="853ca7f6-c152-45a5-996d-aa961ac34e62" providerId="ADAL" clId="{0793F8A3-32E5-4597-9C23-841B394688F7}" dt="2024-08-23T15:13:01.131" v="4" actId="700"/>
          <ac:spMkLst>
            <pc:docMk/>
            <pc:sldMk cId="1795772679" sldId="261"/>
            <ac:spMk id="9" creationId="{5B0A2F9B-7630-A155-7D06-19DEA2741001}"/>
          </ac:spMkLst>
        </pc:spChg>
        <pc:spChg chg="del">
          <ac:chgData name="Philipp Grunden" userId="853ca7f6-c152-45a5-996d-aa961ac34e62" providerId="ADAL" clId="{0793F8A3-32E5-4597-9C23-841B394688F7}" dt="2024-08-23T15:13:01.131" v="4" actId="700"/>
          <ac:spMkLst>
            <pc:docMk/>
            <pc:sldMk cId="1795772679" sldId="261"/>
            <ac:spMk id="10" creationId="{C9A234F2-604D-9C79-3FD7-E097F5274C90}"/>
          </ac:spMkLst>
        </pc:spChg>
        <pc:spChg chg="del">
          <ac:chgData name="Philipp Grunden" userId="853ca7f6-c152-45a5-996d-aa961ac34e62" providerId="ADAL" clId="{0793F8A3-32E5-4597-9C23-841B394688F7}" dt="2024-08-23T15:13:01.131" v="4" actId="700"/>
          <ac:spMkLst>
            <pc:docMk/>
            <pc:sldMk cId="1795772679" sldId="261"/>
            <ac:spMk id="11" creationId="{7678E4FD-A7EA-3D3B-F191-2EC4E02DB067}"/>
          </ac:spMkLst>
        </pc:spChg>
        <pc:spChg chg="del">
          <ac:chgData name="Philipp Grunden" userId="853ca7f6-c152-45a5-996d-aa961ac34e62" providerId="ADAL" clId="{0793F8A3-32E5-4597-9C23-841B394688F7}" dt="2024-08-23T15:13:01.131" v="4" actId="700"/>
          <ac:spMkLst>
            <pc:docMk/>
            <pc:sldMk cId="1795772679" sldId="261"/>
            <ac:spMk id="12" creationId="{682CF202-CB97-DCB1-522F-48D26EFC4105}"/>
          </ac:spMkLst>
        </pc:spChg>
        <pc:spChg chg="del">
          <ac:chgData name="Philipp Grunden" userId="853ca7f6-c152-45a5-996d-aa961ac34e62" providerId="ADAL" clId="{0793F8A3-32E5-4597-9C23-841B394688F7}" dt="2024-08-23T15:13:01.131" v="4" actId="700"/>
          <ac:spMkLst>
            <pc:docMk/>
            <pc:sldMk cId="1795772679" sldId="261"/>
            <ac:spMk id="13" creationId="{6BB77A68-B39A-1E91-F313-2CC6BD5F633F}"/>
          </ac:spMkLst>
        </pc:spChg>
        <pc:spChg chg="del">
          <ac:chgData name="Philipp Grunden" userId="853ca7f6-c152-45a5-996d-aa961ac34e62" providerId="ADAL" clId="{0793F8A3-32E5-4597-9C23-841B394688F7}" dt="2024-08-23T15:13:01.131" v="4" actId="700"/>
          <ac:spMkLst>
            <pc:docMk/>
            <pc:sldMk cId="1795772679" sldId="261"/>
            <ac:spMk id="14" creationId="{6796DE71-8CE3-4997-1691-96E3F89ABDCB}"/>
          </ac:spMkLst>
        </pc:spChg>
        <pc:spChg chg="del">
          <ac:chgData name="Philipp Grunden" userId="853ca7f6-c152-45a5-996d-aa961ac34e62" providerId="ADAL" clId="{0793F8A3-32E5-4597-9C23-841B394688F7}" dt="2024-08-23T15:13:01.131" v="4" actId="700"/>
          <ac:spMkLst>
            <pc:docMk/>
            <pc:sldMk cId="1795772679" sldId="261"/>
            <ac:spMk id="15" creationId="{8AE33456-2F90-E8E9-6913-F5041C7E820A}"/>
          </ac:spMkLst>
        </pc:spChg>
        <pc:spChg chg="del">
          <ac:chgData name="Philipp Grunden" userId="853ca7f6-c152-45a5-996d-aa961ac34e62" providerId="ADAL" clId="{0793F8A3-32E5-4597-9C23-841B394688F7}" dt="2024-08-23T15:13:01.131" v="4" actId="700"/>
          <ac:spMkLst>
            <pc:docMk/>
            <pc:sldMk cId="1795772679" sldId="261"/>
            <ac:spMk id="16" creationId="{25CC1727-14CA-DD54-4D66-B457605AE0E1}"/>
          </ac:spMkLst>
        </pc:spChg>
        <pc:spChg chg="del">
          <ac:chgData name="Philipp Grunden" userId="853ca7f6-c152-45a5-996d-aa961ac34e62" providerId="ADAL" clId="{0793F8A3-32E5-4597-9C23-841B394688F7}" dt="2024-08-23T15:13:01.131" v="4" actId="700"/>
          <ac:spMkLst>
            <pc:docMk/>
            <pc:sldMk cId="1795772679" sldId="261"/>
            <ac:spMk id="17" creationId="{4090001F-A2CE-0DA7-4E62-CAE92A933CF6}"/>
          </ac:spMkLst>
        </pc:spChg>
        <pc:spChg chg="add del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18" creationId="{8B8D8B33-4462-4C5A-3539-B756A1215C2A}"/>
          </ac:spMkLst>
        </pc:spChg>
        <pc:spChg chg="add del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19" creationId="{4BA40F07-C690-07BF-1073-77C092E01BC3}"/>
          </ac:spMkLst>
        </pc:spChg>
        <pc:spChg chg="add del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20" creationId="{42454D73-4CDB-2E1E-076D-4CF33B1D9CEA}"/>
          </ac:spMkLst>
        </pc:spChg>
        <pc:spChg chg="add del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21" creationId="{23AB01DB-7A6B-45F2-9924-F993358FC3D7}"/>
          </ac:spMkLst>
        </pc:spChg>
        <pc:spChg chg="add del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22" creationId="{EFF29085-AEAB-CBF4-747F-2E13BC4A40BB}"/>
          </ac:spMkLst>
        </pc:spChg>
        <pc:spChg chg="add del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23" creationId="{ED7BF10D-A139-34CB-56AB-8755B177F936}"/>
          </ac:spMkLst>
        </pc:spChg>
        <pc:spChg chg="add del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24" creationId="{AAE90863-163B-D6DC-8691-BCE8C988A7D7}"/>
          </ac:spMkLst>
        </pc:spChg>
        <pc:spChg chg="add del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25" creationId="{AC2F6A88-66FE-12EB-00D3-D1528F972D62}"/>
          </ac:spMkLst>
        </pc:spChg>
        <pc:spChg chg="add del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26" creationId="{0D53647A-50C8-9F0D-72FA-C20EEB9B21AE}"/>
          </ac:spMkLst>
        </pc:spChg>
        <pc:spChg chg="add del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27" creationId="{07078064-5652-AEF8-6DCB-CC69140DA4F0}"/>
          </ac:spMkLst>
        </pc:spChg>
        <pc:spChg chg="add del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28" creationId="{D332A9DA-2C3D-1872-7F69-B386F72B108B}"/>
          </ac:spMkLst>
        </pc:spChg>
        <pc:spChg chg="add del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29" creationId="{54EB65DE-5AA3-F21D-4069-649BA9E9FAD3}"/>
          </ac:spMkLst>
        </pc:spChg>
        <pc:spChg chg="add del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30" creationId="{512AD83F-7501-F407-8C96-2B96CA562A9C}"/>
          </ac:spMkLst>
        </pc:spChg>
        <pc:spChg chg="add del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31" creationId="{2962CB0A-C4F9-9B4B-08FE-6C7D5ADC1A96}"/>
          </ac:spMkLst>
        </pc:spChg>
        <pc:spChg chg="add del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32" creationId="{8B78DF4D-F41E-917E-ADD1-FF9321D677A9}"/>
          </ac:spMkLst>
        </pc:spChg>
        <pc:spChg chg="add del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33" creationId="{B6B5E0AB-9194-590A-E620-70FB02B64E30}"/>
          </ac:spMkLst>
        </pc:spChg>
        <pc:spChg chg="add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34" creationId="{4D4F5C44-25C0-5257-9430-5743DB7FBD28}"/>
          </ac:spMkLst>
        </pc:spChg>
        <pc:spChg chg="add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35" creationId="{0625A44C-0C98-4421-EB98-492C660CAC49}"/>
          </ac:spMkLst>
        </pc:spChg>
        <pc:spChg chg="add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36" creationId="{1E115C0A-68E5-EB3F-D450-DDF06A28E1D5}"/>
          </ac:spMkLst>
        </pc:spChg>
        <pc:spChg chg="add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37" creationId="{EDA43A71-3DB3-5C41-5E36-936A6479CBD7}"/>
          </ac:spMkLst>
        </pc:spChg>
        <pc:spChg chg="add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38" creationId="{635F0C1D-B0CD-552F-0A29-1574EA649F68}"/>
          </ac:spMkLst>
        </pc:spChg>
        <pc:spChg chg="add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39" creationId="{761741EA-C363-48A6-65A6-6D84AD15736F}"/>
          </ac:spMkLst>
        </pc:spChg>
        <pc:spChg chg="add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40" creationId="{52A3106D-F0F9-4530-2FE2-1FFBCF1E9596}"/>
          </ac:spMkLst>
        </pc:spChg>
        <pc:spChg chg="add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41" creationId="{78019ECC-EAA0-E444-5E0E-57813CEEE2E1}"/>
          </ac:spMkLst>
        </pc:spChg>
        <pc:spChg chg="add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42" creationId="{A29F1FCC-85F5-19D6-845A-75BE58B4F397}"/>
          </ac:spMkLst>
        </pc:spChg>
        <pc:spChg chg="add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43" creationId="{B1935F2E-F259-A662-4D66-3BDA7DEC226D}"/>
          </ac:spMkLst>
        </pc:spChg>
        <pc:spChg chg="add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44" creationId="{F198C9A1-4E3F-8FE6-B822-BD89D3FB28EE}"/>
          </ac:spMkLst>
        </pc:spChg>
        <pc:spChg chg="add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45" creationId="{BC68F830-0899-6928-C452-8D54EF27B6D5}"/>
          </ac:spMkLst>
        </pc:spChg>
        <pc:spChg chg="add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46" creationId="{D77CDB41-64A7-B2E1-D69B-C3DAC3DE6548}"/>
          </ac:spMkLst>
        </pc:spChg>
        <pc:spChg chg="add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47" creationId="{CA4ABA15-8434-22D9-77DB-4222EDB24185}"/>
          </ac:spMkLst>
        </pc:spChg>
        <pc:spChg chg="add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48" creationId="{4FA00F96-CC76-2186-1265-0A58F305F7F5}"/>
          </ac:spMkLst>
        </pc:spChg>
        <pc:spChg chg="add mod ord">
          <ac:chgData name="Philipp Grunden" userId="853ca7f6-c152-45a5-996d-aa961ac34e62" providerId="ADAL" clId="{0793F8A3-32E5-4597-9C23-841B394688F7}" dt="2024-08-23T15:13:13.655" v="5" actId="700"/>
          <ac:spMkLst>
            <pc:docMk/>
            <pc:sldMk cId="1795772679" sldId="261"/>
            <ac:spMk id="49" creationId="{008C366F-E663-0E81-0871-3660424D6588}"/>
          </ac:spMkLst>
        </pc:spChg>
      </pc:sldChg>
    </pc:docChg>
  </pc:docChgLst>
  <pc:docChgLst>
    <pc:chgData name="Marius Hertzsch" userId="154a6c19-8a5f-4c63-abd1-9b6c37e87d63" providerId="ADAL" clId="{FBD4B442-D392-4BF6-99FE-1B0B7B3A5C01}"/>
    <pc:docChg chg="undo custSel addSld delSld modSld sldOrd modMainMaster">
      <pc:chgData name="Marius Hertzsch" userId="154a6c19-8a5f-4c63-abd1-9b6c37e87d63" providerId="ADAL" clId="{FBD4B442-D392-4BF6-99FE-1B0B7B3A5C01}" dt="2024-05-28T12:57:46.510" v="129" actId="47"/>
      <pc:docMkLst>
        <pc:docMk/>
      </pc:docMkLst>
      <pc:sldChg chg="del ord">
        <pc:chgData name="Marius Hertzsch" userId="154a6c19-8a5f-4c63-abd1-9b6c37e87d63" providerId="ADAL" clId="{FBD4B442-D392-4BF6-99FE-1B0B7B3A5C01}" dt="2024-05-28T12:57:46.510" v="129" actId="47"/>
        <pc:sldMkLst>
          <pc:docMk/>
          <pc:sldMk cId="848518584" sldId="257"/>
        </pc:sldMkLst>
      </pc:sldChg>
      <pc:sldChg chg="modSp new mod">
        <pc:chgData name="Marius Hertzsch" userId="154a6c19-8a5f-4c63-abd1-9b6c37e87d63" providerId="ADAL" clId="{FBD4B442-D392-4BF6-99FE-1B0B7B3A5C01}" dt="2024-05-13T09:50:23.209" v="4" actId="242"/>
        <pc:sldMkLst>
          <pc:docMk/>
          <pc:sldMk cId="3109071546" sldId="258"/>
        </pc:sldMkLst>
        <pc:spChg chg="mod">
          <ac:chgData name="Marius Hertzsch" userId="154a6c19-8a5f-4c63-abd1-9b6c37e87d63" providerId="ADAL" clId="{FBD4B442-D392-4BF6-99FE-1B0B7B3A5C01}" dt="2024-05-13T09:50:23.209" v="4" actId="242"/>
          <ac:spMkLst>
            <pc:docMk/>
            <pc:sldMk cId="3109071546" sldId="258"/>
            <ac:spMk id="10" creationId="{BD0B5EEA-345F-AAF9-A45C-02ADF8468C9C}"/>
          </ac:spMkLst>
        </pc:spChg>
      </pc:sldChg>
      <pc:sldChg chg="new del">
        <pc:chgData name="Marius Hertzsch" userId="154a6c19-8a5f-4c63-abd1-9b6c37e87d63" providerId="ADAL" clId="{FBD4B442-D392-4BF6-99FE-1B0B7B3A5C01}" dt="2024-05-13T09:50:14.365" v="3" actId="47"/>
        <pc:sldMkLst>
          <pc:docMk/>
          <pc:sldMk cId="3835271064" sldId="259"/>
        </pc:sldMkLst>
      </pc:sldChg>
      <pc:sldMasterChg chg="modSldLayout">
        <pc:chgData name="Marius Hertzsch" userId="154a6c19-8a5f-4c63-abd1-9b6c37e87d63" providerId="ADAL" clId="{FBD4B442-D392-4BF6-99FE-1B0B7B3A5C01}" dt="2024-05-13T09:55:24.550" v="124" actId="5793"/>
        <pc:sldMasterMkLst>
          <pc:docMk/>
          <pc:sldMasterMk cId="1595041661" sldId="2147483692"/>
        </pc:sldMasterMkLst>
        <pc:sldLayoutChg chg="modSp mod">
          <pc:chgData name="Marius Hertzsch" userId="154a6c19-8a5f-4c63-abd1-9b6c37e87d63" providerId="ADAL" clId="{FBD4B442-D392-4BF6-99FE-1B0B7B3A5C01}" dt="2024-05-13T09:55:24.550" v="124" actId="5793"/>
          <pc:sldLayoutMkLst>
            <pc:docMk/>
            <pc:sldMasterMk cId="1595041661" sldId="2147483692"/>
            <pc:sldLayoutMk cId="3611536956" sldId="2147483693"/>
          </pc:sldLayoutMkLst>
          <pc:spChg chg="mod">
            <ac:chgData name="Marius Hertzsch" userId="154a6c19-8a5f-4c63-abd1-9b6c37e87d63" providerId="ADAL" clId="{FBD4B442-D392-4BF6-99FE-1B0B7B3A5C01}" dt="2024-05-13T09:55:24.550" v="124" actId="5793"/>
            <ac:spMkLst>
              <pc:docMk/>
              <pc:sldMasterMk cId="1595041661" sldId="2147483692"/>
              <pc:sldLayoutMk cId="3611536956" sldId="2147483693"/>
              <ac:spMk id="18" creationId="{718D7B04-20EB-4DEB-A72E-DC6715E99B02}"/>
            </ac:spMkLst>
          </pc:spChg>
          <pc:spChg chg="mod">
            <ac:chgData name="Marius Hertzsch" userId="154a6c19-8a5f-4c63-abd1-9b6c37e87d63" providerId="ADAL" clId="{FBD4B442-D392-4BF6-99FE-1B0B7B3A5C01}" dt="2024-05-13T09:49:37.212" v="1" actId="242"/>
            <ac:spMkLst>
              <pc:docMk/>
              <pc:sldMasterMk cId="1595041661" sldId="2147483692"/>
              <pc:sldLayoutMk cId="3611536956" sldId="2147483693"/>
              <ac:spMk id="35" creationId="{697C5BA4-44FE-C680-6DD2-10E3ADEFC8F2}"/>
            </ac:spMkLst>
          </pc:spChg>
          <pc:spChg chg="mod">
            <ac:chgData name="Marius Hertzsch" userId="154a6c19-8a5f-4c63-abd1-9b6c37e87d63" providerId="ADAL" clId="{FBD4B442-D392-4BF6-99FE-1B0B7B3A5C01}" dt="2024-05-13T09:55:23.795" v="120" actId="5793"/>
            <ac:spMkLst>
              <pc:docMk/>
              <pc:sldMasterMk cId="1595041661" sldId="2147483692"/>
              <pc:sldLayoutMk cId="3611536956" sldId="2147483693"/>
              <ac:spMk id="55" creationId="{7BAC95BF-4561-4A32-9D91-96D7B2AFA218}"/>
            </ac:spMkLst>
          </pc:spChg>
        </pc:sldLayoutChg>
      </pc:sldMasterChg>
      <pc:sldMasterChg chg="modSldLayout">
        <pc:chgData name="Marius Hertzsch" userId="154a6c19-8a5f-4c63-abd1-9b6c37e87d63" providerId="ADAL" clId="{FBD4B442-D392-4BF6-99FE-1B0B7B3A5C01}" dt="2024-05-13T09:55:38.268" v="126" actId="12"/>
        <pc:sldMasterMkLst>
          <pc:docMk/>
          <pc:sldMasterMk cId="2948381226" sldId="2147483694"/>
        </pc:sldMasterMkLst>
        <pc:sldLayoutChg chg="modSp mod">
          <pc:chgData name="Marius Hertzsch" userId="154a6c19-8a5f-4c63-abd1-9b6c37e87d63" providerId="ADAL" clId="{FBD4B442-D392-4BF6-99FE-1B0B7B3A5C01}" dt="2024-05-13T09:55:38.268" v="126" actId="12"/>
          <pc:sldLayoutMkLst>
            <pc:docMk/>
            <pc:sldMasterMk cId="2948381226" sldId="2147483694"/>
            <pc:sldLayoutMk cId="20026102" sldId="2147483695"/>
          </pc:sldLayoutMkLst>
          <pc:spChg chg="mod">
            <ac:chgData name="Marius Hertzsch" userId="154a6c19-8a5f-4c63-abd1-9b6c37e87d63" providerId="ADAL" clId="{FBD4B442-D392-4BF6-99FE-1B0B7B3A5C01}" dt="2024-05-13T09:55:38.268" v="126" actId="12"/>
            <ac:spMkLst>
              <pc:docMk/>
              <pc:sldMasterMk cId="2948381226" sldId="2147483694"/>
              <pc:sldLayoutMk cId="20026102" sldId="2147483695"/>
              <ac:spMk id="18" creationId="{718D7B04-20EB-4DEB-A72E-DC6715E99B02}"/>
            </ac:spMkLst>
          </pc:spChg>
          <pc:spChg chg="mod">
            <ac:chgData name="Marius Hertzsch" userId="154a6c19-8a5f-4c63-abd1-9b6c37e87d63" providerId="ADAL" clId="{FBD4B442-D392-4BF6-99FE-1B0B7B3A5C01}" dt="2024-05-13T09:50:43.694" v="6" actId="242"/>
            <ac:spMkLst>
              <pc:docMk/>
              <pc:sldMasterMk cId="2948381226" sldId="2147483694"/>
              <pc:sldLayoutMk cId="20026102" sldId="2147483695"/>
              <ac:spMk id="35" creationId="{697C5BA4-44FE-C680-6DD2-10E3ADEFC8F2}"/>
            </ac:spMkLst>
          </pc:spChg>
          <pc:spChg chg="mod">
            <ac:chgData name="Marius Hertzsch" userId="154a6c19-8a5f-4c63-abd1-9b6c37e87d63" providerId="ADAL" clId="{FBD4B442-D392-4BF6-99FE-1B0B7B3A5C01}" dt="2024-05-13T09:55:35.949" v="125" actId="12"/>
            <ac:spMkLst>
              <pc:docMk/>
              <pc:sldMasterMk cId="2948381226" sldId="2147483694"/>
              <pc:sldLayoutMk cId="20026102" sldId="2147483695"/>
              <ac:spMk id="55" creationId="{7BAC95BF-4561-4A32-9D91-96D7B2AFA218}"/>
            </ac:spMkLst>
          </pc:spChg>
        </pc:sldLayoutChg>
      </pc:sldMasterChg>
      <pc:sldMasterChg chg="modSldLayout">
        <pc:chgData name="Marius Hertzsch" userId="154a6c19-8a5f-4c63-abd1-9b6c37e87d63" providerId="ADAL" clId="{FBD4B442-D392-4BF6-99FE-1B0B7B3A5C01}" dt="2024-05-13T09:55:14.420" v="108" actId="12"/>
        <pc:sldMasterMkLst>
          <pc:docMk/>
          <pc:sldMasterMk cId="844095399" sldId="2147483699"/>
        </pc:sldMasterMkLst>
        <pc:sldLayoutChg chg="modSp mod">
          <pc:chgData name="Marius Hertzsch" userId="154a6c19-8a5f-4c63-abd1-9b6c37e87d63" providerId="ADAL" clId="{FBD4B442-D392-4BF6-99FE-1B0B7B3A5C01}" dt="2024-05-13T09:55:14.420" v="108" actId="12"/>
          <pc:sldLayoutMkLst>
            <pc:docMk/>
            <pc:sldMasterMk cId="844095399" sldId="2147483699"/>
            <pc:sldLayoutMk cId="2006010627" sldId="2147483700"/>
          </pc:sldLayoutMkLst>
          <pc:spChg chg="mod">
            <ac:chgData name="Marius Hertzsch" userId="154a6c19-8a5f-4c63-abd1-9b6c37e87d63" providerId="ADAL" clId="{FBD4B442-D392-4BF6-99FE-1B0B7B3A5C01}" dt="2024-05-13T09:55:14.420" v="108" actId="12"/>
            <ac:spMkLst>
              <pc:docMk/>
              <pc:sldMasterMk cId="844095399" sldId="2147483699"/>
              <pc:sldLayoutMk cId="2006010627" sldId="2147483700"/>
              <ac:spMk id="18" creationId="{718D7B04-20EB-4DEB-A72E-DC6715E99B02}"/>
            </ac:spMkLst>
          </pc:spChg>
          <pc:spChg chg="mod">
            <ac:chgData name="Marius Hertzsch" userId="154a6c19-8a5f-4c63-abd1-9b6c37e87d63" providerId="ADAL" clId="{FBD4B442-D392-4BF6-99FE-1B0B7B3A5C01}" dt="2024-05-13T09:50:38.600" v="5" actId="242"/>
            <ac:spMkLst>
              <pc:docMk/>
              <pc:sldMasterMk cId="844095399" sldId="2147483699"/>
              <pc:sldLayoutMk cId="2006010627" sldId="2147483700"/>
              <ac:spMk id="35" creationId="{697C5BA4-44FE-C680-6DD2-10E3ADEFC8F2}"/>
            </ac:spMkLst>
          </pc:spChg>
          <pc:spChg chg="mod">
            <ac:chgData name="Marius Hertzsch" userId="154a6c19-8a5f-4c63-abd1-9b6c37e87d63" providerId="ADAL" clId="{FBD4B442-D392-4BF6-99FE-1B0B7B3A5C01}" dt="2024-05-13T09:55:12.111" v="107" actId="12"/>
            <ac:spMkLst>
              <pc:docMk/>
              <pc:sldMasterMk cId="844095399" sldId="2147483699"/>
              <pc:sldLayoutMk cId="2006010627" sldId="2147483700"/>
              <ac:spMk id="55" creationId="{7BAC95BF-4561-4A32-9D91-96D7B2AFA218}"/>
            </ac:spMkLst>
          </pc:spChg>
        </pc:sldLayoutChg>
      </pc:sldMasterChg>
      <pc:sldMasterChg chg="modSldLayout">
        <pc:chgData name="Marius Hertzsch" userId="154a6c19-8a5f-4c63-abd1-9b6c37e87d63" providerId="ADAL" clId="{FBD4B442-D392-4BF6-99FE-1B0B7B3A5C01}" dt="2024-05-13T09:55:21.110" v="116" actId="5793"/>
        <pc:sldMasterMkLst>
          <pc:docMk/>
          <pc:sldMasterMk cId="2795930934" sldId="2147483701"/>
        </pc:sldMasterMkLst>
        <pc:sldLayoutChg chg="modSp mod">
          <pc:chgData name="Marius Hertzsch" userId="154a6c19-8a5f-4c63-abd1-9b6c37e87d63" providerId="ADAL" clId="{FBD4B442-D392-4BF6-99FE-1B0B7B3A5C01}" dt="2024-05-13T09:55:21.110" v="116" actId="5793"/>
          <pc:sldLayoutMkLst>
            <pc:docMk/>
            <pc:sldMasterMk cId="2795930934" sldId="2147483701"/>
            <pc:sldLayoutMk cId="1942901242" sldId="2147483702"/>
          </pc:sldLayoutMkLst>
          <pc:spChg chg="mod">
            <ac:chgData name="Marius Hertzsch" userId="154a6c19-8a5f-4c63-abd1-9b6c37e87d63" providerId="ADAL" clId="{FBD4B442-D392-4BF6-99FE-1B0B7B3A5C01}" dt="2024-05-13T09:55:21.110" v="116" actId="5793"/>
            <ac:spMkLst>
              <pc:docMk/>
              <pc:sldMasterMk cId="2795930934" sldId="2147483701"/>
              <pc:sldLayoutMk cId="1942901242" sldId="2147483702"/>
              <ac:spMk id="18" creationId="{718D7B04-20EB-4DEB-A72E-DC6715E99B02}"/>
            </ac:spMkLst>
          </pc:spChg>
          <pc:spChg chg="mod">
            <ac:chgData name="Marius Hertzsch" userId="154a6c19-8a5f-4c63-abd1-9b6c37e87d63" providerId="ADAL" clId="{FBD4B442-D392-4BF6-99FE-1B0B7B3A5C01}" dt="2024-05-13T09:50:52.237" v="7" actId="242"/>
            <ac:spMkLst>
              <pc:docMk/>
              <pc:sldMasterMk cId="2795930934" sldId="2147483701"/>
              <pc:sldLayoutMk cId="1942901242" sldId="2147483702"/>
              <ac:spMk id="35" creationId="{697C5BA4-44FE-C680-6DD2-10E3ADEFC8F2}"/>
            </ac:spMkLst>
          </pc:spChg>
          <pc:spChg chg="mod">
            <ac:chgData name="Marius Hertzsch" userId="154a6c19-8a5f-4c63-abd1-9b6c37e87d63" providerId="ADAL" clId="{FBD4B442-D392-4BF6-99FE-1B0B7B3A5C01}" dt="2024-05-13T09:55:20.108" v="112" actId="5793"/>
            <ac:spMkLst>
              <pc:docMk/>
              <pc:sldMasterMk cId="2795930934" sldId="2147483701"/>
              <pc:sldLayoutMk cId="1942901242" sldId="2147483702"/>
              <ac:spMk id="55" creationId="{7BAC95BF-4561-4A32-9D91-96D7B2AFA218}"/>
            </ac:spMkLst>
          </pc:spChg>
        </pc:sldLayoutChg>
      </pc:sldMasterChg>
    </pc:docChg>
  </pc:docChgLst>
  <pc:docChgLst>
    <pc:chgData name="Marius Hertzsch" userId="154a6c19-8a5f-4c63-abd1-9b6c37e87d63" providerId="ADAL" clId="{F67F2E2C-DC2E-4749-A3C7-8E9C249170BE}"/>
    <pc:docChg chg="undo redo custSel addSld delSld modSld sldOrd delMainMaster modMainMaster">
      <pc:chgData name="Marius Hertzsch" userId="154a6c19-8a5f-4c63-abd1-9b6c37e87d63" providerId="ADAL" clId="{F67F2E2C-DC2E-4749-A3C7-8E9C249170BE}" dt="2024-04-23T07:32:15.923" v="49" actId="6014"/>
      <pc:docMkLst>
        <pc:docMk/>
      </pc:docMkLst>
      <pc:sldChg chg="new del">
        <pc:chgData name="Marius Hertzsch" userId="154a6c19-8a5f-4c63-abd1-9b6c37e87d63" providerId="ADAL" clId="{F67F2E2C-DC2E-4749-A3C7-8E9C249170BE}" dt="2024-04-23T07:26:55.845" v="42" actId="47"/>
        <pc:sldMkLst>
          <pc:docMk/>
          <pc:sldMk cId="1826425723" sldId="256"/>
        </pc:sldMkLst>
      </pc:sldChg>
      <pc:sldChg chg="del">
        <pc:chgData name="Marius Hertzsch" userId="154a6c19-8a5f-4c63-abd1-9b6c37e87d63" providerId="ADAL" clId="{F67F2E2C-DC2E-4749-A3C7-8E9C249170BE}" dt="2024-04-16T06:49:47.005" v="36" actId="47"/>
        <pc:sldMkLst>
          <pc:docMk/>
          <pc:sldMk cId="2197108199" sldId="256"/>
        </pc:sldMkLst>
      </pc:sldChg>
      <pc:sldChg chg="new ord">
        <pc:chgData name="Marius Hertzsch" userId="154a6c19-8a5f-4c63-abd1-9b6c37e87d63" providerId="ADAL" clId="{F67F2E2C-DC2E-4749-A3C7-8E9C249170BE}" dt="2024-04-23T07:26:50.797" v="41"/>
        <pc:sldMkLst>
          <pc:docMk/>
          <pc:sldMk cId="848518584" sldId="257"/>
        </pc:sldMkLst>
      </pc:sldChg>
      <pc:sldChg chg="new del">
        <pc:chgData name="Marius Hertzsch" userId="154a6c19-8a5f-4c63-abd1-9b6c37e87d63" providerId="ADAL" clId="{F67F2E2C-DC2E-4749-A3C7-8E9C249170BE}" dt="2024-04-16T06:49:50.363" v="37" actId="47"/>
        <pc:sldMkLst>
          <pc:docMk/>
          <pc:sldMk cId="1032801131" sldId="257"/>
        </pc:sldMkLst>
      </pc:sldChg>
      <pc:sldChg chg="new del">
        <pc:chgData name="Marius Hertzsch" userId="154a6c19-8a5f-4c63-abd1-9b6c37e87d63" providerId="ADAL" clId="{F67F2E2C-DC2E-4749-A3C7-8E9C249170BE}" dt="2024-04-23T07:28:34.379" v="44" actId="680"/>
        <pc:sldMkLst>
          <pc:docMk/>
          <pc:sldMk cId="2617505957" sldId="258"/>
        </pc:sldMkLst>
      </pc:sldChg>
      <pc:sldMasterChg chg="del delSldLayout modSldLayout">
        <pc:chgData name="Marius Hertzsch" userId="154a6c19-8a5f-4c63-abd1-9b6c37e87d63" providerId="ADAL" clId="{F67F2E2C-DC2E-4749-A3C7-8E9C249170BE}" dt="2024-04-23T07:26:55.845" v="42" actId="47"/>
        <pc:sldMasterMkLst>
          <pc:docMk/>
          <pc:sldMasterMk cId="3143052456" sldId="2147483688"/>
        </pc:sldMasterMkLst>
        <pc:sldLayoutChg chg="modSp del mod">
          <pc:chgData name="Marius Hertzsch" userId="154a6c19-8a5f-4c63-abd1-9b6c37e87d63" providerId="ADAL" clId="{F67F2E2C-DC2E-4749-A3C7-8E9C249170BE}" dt="2024-04-23T07:26:55.845" v="42" actId="47"/>
          <pc:sldLayoutMkLst>
            <pc:docMk/>
            <pc:sldMasterMk cId="3143052456" sldId="2147483688"/>
            <pc:sldLayoutMk cId="3448987406" sldId="2147483689"/>
          </pc:sldLayoutMkLst>
          <pc:spChg chg="mod">
            <ac:chgData name="Marius Hertzsch" userId="154a6c19-8a5f-4c63-abd1-9b6c37e87d63" providerId="ADAL" clId="{F67F2E2C-DC2E-4749-A3C7-8E9C249170BE}" dt="2024-04-08T09:57:19.335" v="2" actId="242"/>
            <ac:spMkLst>
              <pc:docMk/>
              <pc:sldMasterMk cId="3143052456" sldId="2147483688"/>
              <pc:sldLayoutMk cId="3448987406" sldId="2147483689"/>
              <ac:spMk id="35" creationId="{697C5BA4-44FE-C680-6DD2-10E3ADEFC8F2}"/>
            </ac:spMkLst>
          </pc:spChg>
          <pc:spChg chg="mod">
            <ac:chgData name="Marius Hertzsch" userId="154a6c19-8a5f-4c63-abd1-9b6c37e87d63" providerId="ADAL" clId="{F67F2E2C-DC2E-4749-A3C7-8E9C249170BE}" dt="2024-04-08T10:02:00.227" v="25" actId="1035"/>
            <ac:spMkLst>
              <pc:docMk/>
              <pc:sldMasterMk cId="3143052456" sldId="2147483688"/>
              <pc:sldLayoutMk cId="3448987406" sldId="2147483689"/>
              <ac:spMk id="36" creationId="{C50267AC-D44E-45BC-BE7B-C516C93031F2}"/>
            </ac:spMkLst>
          </pc:spChg>
        </pc:sldLayoutChg>
      </pc:sldMasterChg>
      <pc:sldMasterChg chg="modSldLayout">
        <pc:chgData name="Marius Hertzsch" userId="154a6c19-8a5f-4c63-abd1-9b6c37e87d63" providerId="ADAL" clId="{F67F2E2C-DC2E-4749-A3C7-8E9C249170BE}" dt="2024-04-08T10:01:52.087" v="20" actId="1035"/>
        <pc:sldMasterMkLst>
          <pc:docMk/>
          <pc:sldMasterMk cId="1595041661" sldId="2147483692"/>
        </pc:sldMasterMkLst>
        <pc:sldLayoutChg chg="modSp mod">
          <pc:chgData name="Marius Hertzsch" userId="154a6c19-8a5f-4c63-abd1-9b6c37e87d63" providerId="ADAL" clId="{F67F2E2C-DC2E-4749-A3C7-8E9C249170BE}" dt="2024-04-08T10:01:52.087" v="20" actId="1035"/>
          <pc:sldLayoutMkLst>
            <pc:docMk/>
            <pc:sldMasterMk cId="1595041661" sldId="2147483692"/>
            <pc:sldLayoutMk cId="3611536956" sldId="2147483693"/>
          </pc:sldLayoutMkLst>
          <pc:spChg chg="mod">
            <ac:chgData name="Marius Hertzsch" userId="154a6c19-8a5f-4c63-abd1-9b6c37e87d63" providerId="ADAL" clId="{F67F2E2C-DC2E-4749-A3C7-8E9C249170BE}" dt="2024-04-08T09:56:42.290" v="1" actId="242"/>
            <ac:spMkLst>
              <pc:docMk/>
              <pc:sldMasterMk cId="1595041661" sldId="2147483692"/>
              <pc:sldLayoutMk cId="3611536956" sldId="2147483693"/>
              <ac:spMk id="35" creationId="{697C5BA4-44FE-C680-6DD2-10E3ADEFC8F2}"/>
            </ac:spMkLst>
          </pc:spChg>
          <pc:spChg chg="mod">
            <ac:chgData name="Marius Hertzsch" userId="154a6c19-8a5f-4c63-abd1-9b6c37e87d63" providerId="ADAL" clId="{F67F2E2C-DC2E-4749-A3C7-8E9C249170BE}" dt="2024-04-08T10:01:52.087" v="20" actId="1035"/>
            <ac:spMkLst>
              <pc:docMk/>
              <pc:sldMasterMk cId="1595041661" sldId="2147483692"/>
              <pc:sldLayoutMk cId="3611536956" sldId="2147483693"/>
              <ac:spMk id="36" creationId="{C50267AC-D44E-45BC-BE7B-C516C93031F2}"/>
            </ac:spMkLst>
          </pc:spChg>
        </pc:sldLayoutChg>
      </pc:sldMasterChg>
      <pc:sldMasterChg chg="mod modSldLayout">
        <pc:chgData name="Marius Hertzsch" userId="154a6c19-8a5f-4c63-abd1-9b6c37e87d63" providerId="ADAL" clId="{F67F2E2C-DC2E-4749-A3C7-8E9C249170BE}" dt="2024-04-23T07:32:08.355" v="48" actId="6014"/>
        <pc:sldMasterMkLst>
          <pc:docMk/>
          <pc:sldMasterMk cId="2948381226" sldId="2147483694"/>
        </pc:sldMasterMkLst>
        <pc:sldLayoutChg chg="modSp mod">
          <pc:chgData name="Marius Hertzsch" userId="154a6c19-8a5f-4c63-abd1-9b6c37e87d63" providerId="ADAL" clId="{F67F2E2C-DC2E-4749-A3C7-8E9C249170BE}" dt="2024-04-08T10:02:08.393" v="35" actId="1035"/>
          <pc:sldLayoutMkLst>
            <pc:docMk/>
            <pc:sldMasterMk cId="2948381226" sldId="2147483694"/>
            <pc:sldLayoutMk cId="20026102" sldId="2147483695"/>
          </pc:sldLayoutMkLst>
          <pc:spChg chg="mod">
            <ac:chgData name="Marius Hertzsch" userId="154a6c19-8a5f-4c63-abd1-9b6c37e87d63" providerId="ADAL" clId="{F67F2E2C-DC2E-4749-A3C7-8E9C249170BE}" dt="2024-04-08T10:00:21.107" v="15" actId="242"/>
            <ac:spMkLst>
              <pc:docMk/>
              <pc:sldMasterMk cId="2948381226" sldId="2147483694"/>
              <pc:sldLayoutMk cId="20026102" sldId="2147483695"/>
              <ac:spMk id="35" creationId="{697C5BA4-44FE-C680-6DD2-10E3ADEFC8F2}"/>
            </ac:spMkLst>
          </pc:spChg>
          <pc:spChg chg="mod">
            <ac:chgData name="Marius Hertzsch" userId="154a6c19-8a5f-4c63-abd1-9b6c37e87d63" providerId="ADAL" clId="{F67F2E2C-DC2E-4749-A3C7-8E9C249170BE}" dt="2024-04-08T10:02:08.393" v="35" actId="1035"/>
            <ac:spMkLst>
              <pc:docMk/>
              <pc:sldMasterMk cId="2948381226" sldId="2147483694"/>
              <pc:sldLayoutMk cId="20026102" sldId="2147483695"/>
              <ac:spMk id="36" creationId="{C50267AC-D44E-45BC-BE7B-C516C93031F2}"/>
            </ac:spMkLst>
          </pc:spChg>
        </pc:sldLayoutChg>
      </pc:sldMasterChg>
      <pc:sldMasterChg chg="mod modSldLayout">
        <pc:chgData name="Marius Hertzsch" userId="154a6c19-8a5f-4c63-abd1-9b6c37e87d63" providerId="ADAL" clId="{F67F2E2C-DC2E-4749-A3C7-8E9C249170BE}" dt="2024-04-23T07:32:15.923" v="49" actId="6014"/>
        <pc:sldMasterMkLst>
          <pc:docMk/>
          <pc:sldMasterMk cId="844095399" sldId="2147483699"/>
        </pc:sldMasterMkLst>
        <pc:sldLayoutChg chg="modSp mod">
          <pc:chgData name="Marius Hertzsch" userId="154a6c19-8a5f-4c63-abd1-9b6c37e87d63" providerId="ADAL" clId="{F67F2E2C-DC2E-4749-A3C7-8E9C249170BE}" dt="2024-04-08T10:02:04.465" v="30" actId="1035"/>
          <pc:sldLayoutMkLst>
            <pc:docMk/>
            <pc:sldMasterMk cId="844095399" sldId="2147483699"/>
            <pc:sldLayoutMk cId="2006010627" sldId="2147483700"/>
          </pc:sldLayoutMkLst>
          <pc:spChg chg="mod">
            <ac:chgData name="Marius Hertzsch" userId="154a6c19-8a5f-4c63-abd1-9b6c37e87d63" providerId="ADAL" clId="{F67F2E2C-DC2E-4749-A3C7-8E9C249170BE}" dt="2024-04-08T09:57:24.611" v="3" actId="242"/>
            <ac:spMkLst>
              <pc:docMk/>
              <pc:sldMasterMk cId="844095399" sldId="2147483699"/>
              <pc:sldLayoutMk cId="2006010627" sldId="2147483700"/>
              <ac:spMk id="35" creationId="{697C5BA4-44FE-C680-6DD2-10E3ADEFC8F2}"/>
            </ac:spMkLst>
          </pc:spChg>
          <pc:spChg chg="mod">
            <ac:chgData name="Marius Hertzsch" userId="154a6c19-8a5f-4c63-abd1-9b6c37e87d63" providerId="ADAL" clId="{F67F2E2C-DC2E-4749-A3C7-8E9C249170BE}" dt="2024-04-08T10:02:04.465" v="30" actId="1035"/>
            <ac:spMkLst>
              <pc:docMk/>
              <pc:sldMasterMk cId="844095399" sldId="2147483699"/>
              <pc:sldLayoutMk cId="2006010627" sldId="2147483700"/>
              <ac:spMk id="36" creationId="{C50267AC-D44E-45BC-BE7B-C516C93031F2}"/>
            </ac:spMkLst>
          </pc:spChg>
        </pc:sldLayoutChg>
      </pc:sldMasterChg>
      <pc:sldMasterChg chg="addSp delSp modSp mod">
        <pc:chgData name="Marius Hertzsch" userId="154a6c19-8a5f-4c63-abd1-9b6c37e87d63" providerId="ADAL" clId="{F67F2E2C-DC2E-4749-A3C7-8E9C249170BE}" dt="2024-04-23T07:32:00.992" v="47" actId="6014"/>
        <pc:sldMasterMkLst>
          <pc:docMk/>
          <pc:sldMasterMk cId="2795930934" sldId="2147483701"/>
        </pc:sldMasterMkLst>
        <pc:picChg chg="del">
          <ac:chgData name="Marius Hertzsch" userId="154a6c19-8a5f-4c63-abd1-9b6c37e87d63" providerId="ADAL" clId="{F67F2E2C-DC2E-4749-A3C7-8E9C249170BE}" dt="2024-04-23T07:30:48.631" v="45" actId="478"/>
          <ac:picMkLst>
            <pc:docMk/>
            <pc:sldMasterMk cId="2795930934" sldId="2147483701"/>
            <ac:picMk id="3" creationId="{95063F49-10D4-C179-74FE-39C229A01671}"/>
          </ac:picMkLst>
        </pc:picChg>
        <pc:picChg chg="add mod">
          <ac:chgData name="Marius Hertzsch" userId="154a6c19-8a5f-4c63-abd1-9b6c37e87d63" providerId="ADAL" clId="{F67F2E2C-DC2E-4749-A3C7-8E9C249170BE}" dt="2024-04-23T07:30:48.902" v="46"/>
          <ac:picMkLst>
            <pc:docMk/>
            <pc:sldMasterMk cId="2795930934" sldId="2147483701"/>
            <ac:picMk id="4" creationId="{8E93F166-BC9B-3BA0-4275-40F7B99757A0}"/>
          </ac:picMkLst>
        </pc:picChg>
      </pc:sldMasterChg>
    </pc:docChg>
  </pc:docChgLst>
  <pc:docChgLst>
    <pc:chgData name="Marius Hertzsch" userId="154a6c19-8a5f-4c63-abd1-9b6c37e87d63" providerId="ADAL" clId="{4F9749A3-D9ED-4F72-8CBA-7DC705DC9757}"/>
    <pc:docChg chg="undo redo custSel addSld delSld modSld sldOrd addMainMaster delMainMaster modMainMaster">
      <pc:chgData name="Marius Hertzsch" userId="154a6c19-8a5f-4c63-abd1-9b6c37e87d63" providerId="ADAL" clId="{4F9749A3-D9ED-4F72-8CBA-7DC705DC9757}" dt="2024-03-21T14:45:55.055" v="4358" actId="680"/>
      <pc:docMkLst>
        <pc:docMk/>
      </pc:docMkLst>
      <pc:sldChg chg="new del">
        <pc:chgData name="Marius Hertzsch" userId="154a6c19-8a5f-4c63-abd1-9b6c37e87d63" providerId="ADAL" clId="{4F9749A3-D9ED-4F72-8CBA-7DC705DC9757}" dt="2024-03-19T12:39:53.745" v="1792" actId="47"/>
        <pc:sldMkLst>
          <pc:docMk/>
          <pc:sldMk cId="381497161" sldId="256"/>
        </pc:sldMkLst>
      </pc:sldChg>
      <pc:sldChg chg="new">
        <pc:chgData name="Marius Hertzsch" userId="154a6c19-8a5f-4c63-abd1-9b6c37e87d63" providerId="ADAL" clId="{4F9749A3-D9ED-4F72-8CBA-7DC705DC9757}" dt="2024-03-19T12:40:01.788" v="1794" actId="680"/>
        <pc:sldMkLst>
          <pc:docMk/>
          <pc:sldMk cId="880632144" sldId="256"/>
        </pc:sldMkLst>
      </pc:sldChg>
      <pc:sldChg chg="new del">
        <pc:chgData name="Marius Hertzsch" userId="154a6c19-8a5f-4c63-abd1-9b6c37e87d63" providerId="ADAL" clId="{4F9749A3-D9ED-4F72-8CBA-7DC705DC9757}" dt="2024-03-21T14:33:05.993" v="4348" actId="47"/>
        <pc:sldMkLst>
          <pc:docMk/>
          <pc:sldMk cId="1610548511" sldId="256"/>
        </pc:sldMkLst>
      </pc:sldChg>
      <pc:sldChg chg="new del">
        <pc:chgData name="Marius Hertzsch" userId="154a6c19-8a5f-4c63-abd1-9b6c37e87d63" providerId="ADAL" clId="{4F9749A3-D9ED-4F72-8CBA-7DC705DC9757}" dt="2024-03-21T14:27:22.531" v="4282" actId="47"/>
        <pc:sldMkLst>
          <pc:docMk/>
          <pc:sldMk cId="1833342982" sldId="256"/>
        </pc:sldMkLst>
      </pc:sldChg>
      <pc:sldChg chg="new">
        <pc:chgData name="Marius Hertzsch" userId="154a6c19-8a5f-4c63-abd1-9b6c37e87d63" providerId="ADAL" clId="{4F9749A3-D9ED-4F72-8CBA-7DC705DC9757}" dt="2024-03-21T14:45:55.055" v="4358" actId="680"/>
        <pc:sldMkLst>
          <pc:docMk/>
          <pc:sldMk cId="2197108199" sldId="256"/>
        </pc:sldMkLst>
      </pc:sldChg>
      <pc:sldChg chg="new del">
        <pc:chgData name="Marius Hertzsch" userId="154a6c19-8a5f-4c63-abd1-9b6c37e87d63" providerId="ADAL" clId="{4F9749A3-D9ED-4F72-8CBA-7DC705DC9757}" dt="2024-03-21T14:32:55.409" v="4346" actId="47"/>
        <pc:sldMkLst>
          <pc:docMk/>
          <pc:sldMk cId="4110337373" sldId="256"/>
        </pc:sldMkLst>
      </pc:sldChg>
      <pc:sldChg chg="new del">
        <pc:chgData name="Marius Hertzsch" userId="154a6c19-8a5f-4c63-abd1-9b6c37e87d63" providerId="ADAL" clId="{4F9749A3-D9ED-4F72-8CBA-7DC705DC9757}" dt="2024-03-21T14:27:21.745" v="4280" actId="47"/>
        <pc:sldMkLst>
          <pc:docMk/>
          <pc:sldMk cId="1060809038" sldId="257"/>
        </pc:sldMkLst>
      </pc:sldChg>
      <pc:sldChg chg="modSp new del">
        <pc:chgData name="Marius Hertzsch" userId="154a6c19-8a5f-4c63-abd1-9b6c37e87d63" providerId="ADAL" clId="{4F9749A3-D9ED-4F72-8CBA-7DC705DC9757}" dt="2024-03-21T14:25:34.942" v="4260" actId="47"/>
        <pc:sldMkLst>
          <pc:docMk/>
          <pc:sldMk cId="1521407716" sldId="257"/>
        </pc:sldMkLst>
        <pc:spChg chg="mod">
          <ac:chgData name="Marius Hertzsch" userId="154a6c19-8a5f-4c63-abd1-9b6c37e87d63" providerId="ADAL" clId="{4F9749A3-D9ED-4F72-8CBA-7DC705DC9757}" dt="2024-03-21T14:23:36.916" v="4255"/>
          <ac:spMkLst>
            <pc:docMk/>
            <pc:sldMk cId="1521407716" sldId="257"/>
            <ac:spMk id="2" creationId="{A662FFB5-860E-2A42-E00A-FBEFB867AD42}"/>
          </ac:spMkLst>
        </pc:spChg>
        <pc:spChg chg="mod">
          <ac:chgData name="Marius Hertzsch" userId="154a6c19-8a5f-4c63-abd1-9b6c37e87d63" providerId="ADAL" clId="{4F9749A3-D9ED-4F72-8CBA-7DC705DC9757}" dt="2024-03-21T14:23:36.916" v="4255"/>
          <ac:spMkLst>
            <pc:docMk/>
            <pc:sldMk cId="1521407716" sldId="257"/>
            <ac:spMk id="3" creationId="{F1B5D341-7B98-743C-1D23-D0F44C2CEC14}"/>
          </ac:spMkLst>
        </pc:spChg>
        <pc:spChg chg="mod">
          <ac:chgData name="Marius Hertzsch" userId="154a6c19-8a5f-4c63-abd1-9b6c37e87d63" providerId="ADAL" clId="{4F9749A3-D9ED-4F72-8CBA-7DC705DC9757}" dt="2024-03-21T14:23:36.916" v="4255"/>
          <ac:spMkLst>
            <pc:docMk/>
            <pc:sldMk cId="1521407716" sldId="257"/>
            <ac:spMk id="4" creationId="{7563F632-B33D-AD9F-77D4-2B058E9B3981}"/>
          </ac:spMkLst>
        </pc:spChg>
        <pc:spChg chg="mod">
          <ac:chgData name="Marius Hertzsch" userId="154a6c19-8a5f-4c63-abd1-9b6c37e87d63" providerId="ADAL" clId="{4F9749A3-D9ED-4F72-8CBA-7DC705DC9757}" dt="2024-03-21T14:23:36.916" v="4255"/>
          <ac:spMkLst>
            <pc:docMk/>
            <pc:sldMk cId="1521407716" sldId="257"/>
            <ac:spMk id="5" creationId="{DF3D1FEA-0350-6C26-1623-1D34A05DED89}"/>
          </ac:spMkLst>
        </pc:spChg>
        <pc:spChg chg="mod">
          <ac:chgData name="Marius Hertzsch" userId="154a6c19-8a5f-4c63-abd1-9b6c37e87d63" providerId="ADAL" clId="{4F9749A3-D9ED-4F72-8CBA-7DC705DC9757}" dt="2024-03-21T14:23:36.916" v="4255"/>
          <ac:spMkLst>
            <pc:docMk/>
            <pc:sldMk cId="1521407716" sldId="257"/>
            <ac:spMk id="6" creationId="{EFA69A9E-E05E-3FD4-A63C-68E05D9FC07A}"/>
          </ac:spMkLst>
        </pc:spChg>
        <pc:spChg chg="mod">
          <ac:chgData name="Marius Hertzsch" userId="154a6c19-8a5f-4c63-abd1-9b6c37e87d63" providerId="ADAL" clId="{4F9749A3-D9ED-4F72-8CBA-7DC705DC9757}" dt="2024-03-21T14:23:36.916" v="4255"/>
          <ac:spMkLst>
            <pc:docMk/>
            <pc:sldMk cId="1521407716" sldId="257"/>
            <ac:spMk id="7" creationId="{D5D98B10-80F6-D982-573F-793A62DC9C09}"/>
          </ac:spMkLst>
        </pc:spChg>
        <pc:spChg chg="mod">
          <ac:chgData name="Marius Hertzsch" userId="154a6c19-8a5f-4c63-abd1-9b6c37e87d63" providerId="ADAL" clId="{4F9749A3-D9ED-4F72-8CBA-7DC705DC9757}" dt="2024-03-21T14:23:36.916" v="4255"/>
          <ac:spMkLst>
            <pc:docMk/>
            <pc:sldMk cId="1521407716" sldId="257"/>
            <ac:spMk id="8" creationId="{B7981CFC-D3F4-F2A2-4C0A-CE3263314B02}"/>
          </ac:spMkLst>
        </pc:spChg>
        <pc:spChg chg="mod">
          <ac:chgData name="Marius Hertzsch" userId="154a6c19-8a5f-4c63-abd1-9b6c37e87d63" providerId="ADAL" clId="{4F9749A3-D9ED-4F72-8CBA-7DC705DC9757}" dt="2024-03-21T14:23:36.916" v="4255"/>
          <ac:spMkLst>
            <pc:docMk/>
            <pc:sldMk cId="1521407716" sldId="257"/>
            <ac:spMk id="9" creationId="{F5990DA8-0041-BCE1-94AE-BD099F1B7560}"/>
          </ac:spMkLst>
        </pc:spChg>
        <pc:spChg chg="mod">
          <ac:chgData name="Marius Hertzsch" userId="154a6c19-8a5f-4c63-abd1-9b6c37e87d63" providerId="ADAL" clId="{4F9749A3-D9ED-4F72-8CBA-7DC705DC9757}" dt="2024-03-21T14:23:36.916" v="4255"/>
          <ac:spMkLst>
            <pc:docMk/>
            <pc:sldMk cId="1521407716" sldId="257"/>
            <ac:spMk id="10" creationId="{2CF3A503-95A5-107F-EE46-373BEA306DC4}"/>
          </ac:spMkLst>
        </pc:spChg>
        <pc:spChg chg="mod">
          <ac:chgData name="Marius Hertzsch" userId="154a6c19-8a5f-4c63-abd1-9b6c37e87d63" providerId="ADAL" clId="{4F9749A3-D9ED-4F72-8CBA-7DC705DC9757}" dt="2024-03-21T14:23:36.916" v="4255"/>
          <ac:spMkLst>
            <pc:docMk/>
            <pc:sldMk cId="1521407716" sldId="257"/>
            <ac:spMk id="11" creationId="{ECC8D5E5-B689-7B98-5776-13B5C9C02164}"/>
          </ac:spMkLst>
        </pc:spChg>
        <pc:spChg chg="mod">
          <ac:chgData name="Marius Hertzsch" userId="154a6c19-8a5f-4c63-abd1-9b6c37e87d63" providerId="ADAL" clId="{4F9749A3-D9ED-4F72-8CBA-7DC705DC9757}" dt="2024-03-21T14:23:36.916" v="4255"/>
          <ac:spMkLst>
            <pc:docMk/>
            <pc:sldMk cId="1521407716" sldId="257"/>
            <ac:spMk id="12" creationId="{B04BC8F3-F863-8C68-CD8D-35D826BA6DB6}"/>
          </ac:spMkLst>
        </pc:spChg>
        <pc:spChg chg="mod">
          <ac:chgData name="Marius Hertzsch" userId="154a6c19-8a5f-4c63-abd1-9b6c37e87d63" providerId="ADAL" clId="{4F9749A3-D9ED-4F72-8CBA-7DC705DC9757}" dt="2024-03-21T14:23:36.916" v="4255"/>
          <ac:spMkLst>
            <pc:docMk/>
            <pc:sldMk cId="1521407716" sldId="257"/>
            <ac:spMk id="13" creationId="{57CE5F80-C685-09A8-BC16-4DD4938C46C2}"/>
          </ac:spMkLst>
        </pc:spChg>
        <pc:spChg chg="mod">
          <ac:chgData name="Marius Hertzsch" userId="154a6c19-8a5f-4c63-abd1-9b6c37e87d63" providerId="ADAL" clId="{4F9749A3-D9ED-4F72-8CBA-7DC705DC9757}" dt="2024-03-21T14:23:36.916" v="4255"/>
          <ac:spMkLst>
            <pc:docMk/>
            <pc:sldMk cId="1521407716" sldId="257"/>
            <ac:spMk id="14" creationId="{66C00BD1-FB7B-9057-01C6-C4547963E2B3}"/>
          </ac:spMkLst>
        </pc:spChg>
        <pc:spChg chg="mod">
          <ac:chgData name="Marius Hertzsch" userId="154a6c19-8a5f-4c63-abd1-9b6c37e87d63" providerId="ADAL" clId="{4F9749A3-D9ED-4F72-8CBA-7DC705DC9757}" dt="2024-03-21T14:23:36.916" v="4255"/>
          <ac:spMkLst>
            <pc:docMk/>
            <pc:sldMk cId="1521407716" sldId="257"/>
            <ac:spMk id="15" creationId="{E5262F7F-7676-6C9E-41D3-4F8530ED0053}"/>
          </ac:spMkLst>
        </pc:spChg>
        <pc:spChg chg="mod">
          <ac:chgData name="Marius Hertzsch" userId="154a6c19-8a5f-4c63-abd1-9b6c37e87d63" providerId="ADAL" clId="{4F9749A3-D9ED-4F72-8CBA-7DC705DC9757}" dt="2024-03-21T14:23:36.916" v="4255"/>
          <ac:spMkLst>
            <pc:docMk/>
            <pc:sldMk cId="1521407716" sldId="257"/>
            <ac:spMk id="16" creationId="{3410C20B-4DF2-F1D3-6C91-D917E843CF4E}"/>
          </ac:spMkLst>
        </pc:spChg>
      </pc:sldChg>
      <pc:sldChg chg="new del">
        <pc:chgData name="Marius Hertzsch" userId="154a6c19-8a5f-4c63-abd1-9b6c37e87d63" providerId="ADAL" clId="{4F9749A3-D9ED-4F72-8CBA-7DC705DC9757}" dt="2024-03-21T14:26:49.107" v="4270" actId="47"/>
        <pc:sldMkLst>
          <pc:docMk/>
          <pc:sldMk cId="1617183284" sldId="257"/>
        </pc:sldMkLst>
      </pc:sldChg>
      <pc:sldChg chg="new del">
        <pc:chgData name="Marius Hertzsch" userId="154a6c19-8a5f-4c63-abd1-9b6c37e87d63" providerId="ADAL" clId="{4F9749A3-D9ED-4F72-8CBA-7DC705DC9757}" dt="2024-03-19T12:39:54.646" v="1793" actId="47"/>
        <pc:sldMkLst>
          <pc:docMk/>
          <pc:sldMk cId="3901245609" sldId="257"/>
        </pc:sldMkLst>
      </pc:sldChg>
      <pc:sldChg chg="new del">
        <pc:chgData name="Marius Hertzsch" userId="154a6c19-8a5f-4c63-abd1-9b6c37e87d63" providerId="ADAL" clId="{4F9749A3-D9ED-4F72-8CBA-7DC705DC9757}" dt="2024-03-21T14:25:29.442" v="4259" actId="47"/>
        <pc:sldMkLst>
          <pc:docMk/>
          <pc:sldMk cId="4658875" sldId="258"/>
        </pc:sldMkLst>
      </pc:sldChg>
      <pc:sldChg chg="new del">
        <pc:chgData name="Marius Hertzsch" userId="154a6c19-8a5f-4c63-abd1-9b6c37e87d63" providerId="ADAL" clId="{4F9749A3-D9ED-4F72-8CBA-7DC705DC9757}" dt="2024-03-21T14:26:44.122" v="4268" actId="47"/>
        <pc:sldMkLst>
          <pc:docMk/>
          <pc:sldMk cId="271913778" sldId="258"/>
        </pc:sldMkLst>
      </pc:sldChg>
      <pc:sldChg chg="new del">
        <pc:chgData name="Marius Hertzsch" userId="154a6c19-8a5f-4c63-abd1-9b6c37e87d63" providerId="ADAL" clId="{4F9749A3-D9ED-4F72-8CBA-7DC705DC9757}" dt="2024-03-21T14:27:22.063" v="4281" actId="47"/>
        <pc:sldMkLst>
          <pc:docMk/>
          <pc:sldMk cId="2894273700" sldId="258"/>
        </pc:sldMkLst>
      </pc:sldChg>
      <pc:sldChg chg="new del">
        <pc:chgData name="Marius Hertzsch" userId="154a6c19-8a5f-4c63-abd1-9b6c37e87d63" providerId="ADAL" clId="{4F9749A3-D9ED-4F72-8CBA-7DC705DC9757}" dt="2024-03-21T14:25:37.731" v="4261" actId="47"/>
        <pc:sldMkLst>
          <pc:docMk/>
          <pc:sldMk cId="168997587" sldId="259"/>
        </pc:sldMkLst>
      </pc:sldChg>
      <pc:sldChg chg="new del">
        <pc:chgData name="Marius Hertzsch" userId="154a6c19-8a5f-4c63-abd1-9b6c37e87d63" providerId="ADAL" clId="{4F9749A3-D9ED-4F72-8CBA-7DC705DC9757}" dt="2024-03-21T14:26:45.286" v="4269" actId="47"/>
        <pc:sldMkLst>
          <pc:docMk/>
          <pc:sldMk cId="819337986" sldId="259"/>
        </pc:sldMkLst>
      </pc:sldChg>
      <pc:sldChg chg="new del">
        <pc:chgData name="Marius Hertzsch" userId="154a6c19-8a5f-4c63-abd1-9b6c37e87d63" providerId="ADAL" clId="{4F9749A3-D9ED-4F72-8CBA-7DC705DC9757}" dt="2024-03-21T14:25:50.442" v="4266" actId="47"/>
        <pc:sldMkLst>
          <pc:docMk/>
          <pc:sldMk cId="1390228389" sldId="259"/>
        </pc:sldMkLst>
      </pc:sldChg>
      <pc:sldChg chg="modSp del mod">
        <pc:chgData name="Marius Hertzsch" userId="154a6c19-8a5f-4c63-abd1-9b6c37e87d63" providerId="ADAL" clId="{4F9749A3-D9ED-4F72-8CBA-7DC705DC9757}" dt="2024-02-20T12:58:55.291" v="1216" actId="47"/>
        <pc:sldMkLst>
          <pc:docMk/>
          <pc:sldMk cId="1338455255" sldId="280"/>
        </pc:sldMkLst>
        <pc:spChg chg="mod">
          <ac:chgData name="Marius Hertzsch" userId="154a6c19-8a5f-4c63-abd1-9b6c37e87d63" providerId="ADAL" clId="{4F9749A3-D9ED-4F72-8CBA-7DC705DC9757}" dt="2024-02-20T12:32:00.615" v="738" actId="1036"/>
          <ac:spMkLst>
            <pc:docMk/>
            <pc:sldMk cId="1338455255" sldId="280"/>
            <ac:spMk id="3" creationId="{E5B4857B-E051-495A-BF53-AEC185A0A926}"/>
          </ac:spMkLst>
        </pc:spChg>
        <pc:spChg chg="mod">
          <ac:chgData name="Marius Hertzsch" userId="154a6c19-8a5f-4c63-abd1-9b6c37e87d63" providerId="ADAL" clId="{4F9749A3-D9ED-4F72-8CBA-7DC705DC9757}" dt="2024-02-20T10:28:36.793" v="42" actId="113"/>
          <ac:spMkLst>
            <pc:docMk/>
            <pc:sldMk cId="1338455255" sldId="280"/>
            <ac:spMk id="4" creationId="{C41F886A-4D3E-4FDD-B1AE-365DA73D9DB6}"/>
          </ac:spMkLst>
        </pc:spChg>
        <pc:spChg chg="mod">
          <ac:chgData name="Marius Hertzsch" userId="154a6c19-8a5f-4c63-abd1-9b6c37e87d63" providerId="ADAL" clId="{4F9749A3-D9ED-4F72-8CBA-7DC705DC9757}" dt="2024-02-20T12:34:43.085" v="781" actId="1036"/>
          <ac:spMkLst>
            <pc:docMk/>
            <pc:sldMk cId="1338455255" sldId="280"/>
            <ac:spMk id="19" creationId="{9297FDB2-8072-473D-B3CF-EC5A95CD9F50}"/>
          </ac:spMkLst>
        </pc:spChg>
        <pc:spChg chg="mod">
          <ac:chgData name="Marius Hertzsch" userId="154a6c19-8a5f-4c63-abd1-9b6c37e87d63" providerId="ADAL" clId="{4F9749A3-D9ED-4F72-8CBA-7DC705DC9757}" dt="2024-02-20T12:31:06.309" v="711" actId="1035"/>
          <ac:spMkLst>
            <pc:docMk/>
            <pc:sldMk cId="1338455255" sldId="280"/>
            <ac:spMk id="20" creationId="{AAFCD107-CEE2-410C-B74D-EE246D0ED212}"/>
          </ac:spMkLst>
        </pc:spChg>
        <pc:spChg chg="mod">
          <ac:chgData name="Marius Hertzsch" userId="154a6c19-8a5f-4c63-abd1-9b6c37e87d63" providerId="ADAL" clId="{4F9749A3-D9ED-4F72-8CBA-7DC705DC9757}" dt="2024-02-20T12:27:18.715" v="616" actId="1036"/>
          <ac:spMkLst>
            <pc:docMk/>
            <pc:sldMk cId="1338455255" sldId="280"/>
            <ac:spMk id="21" creationId="{1E4BE430-9916-497A-8423-1EBD1816CCF0}"/>
          </ac:spMkLst>
        </pc:spChg>
        <pc:spChg chg="mod">
          <ac:chgData name="Marius Hertzsch" userId="154a6c19-8a5f-4c63-abd1-9b6c37e87d63" providerId="ADAL" clId="{4F9749A3-D9ED-4F72-8CBA-7DC705DC9757}" dt="2024-02-20T12:38:00.202" v="813" actId="1035"/>
          <ac:spMkLst>
            <pc:docMk/>
            <pc:sldMk cId="1338455255" sldId="280"/>
            <ac:spMk id="34" creationId="{4048FA51-A79F-4EB9-B001-9DB9DD4EE698}"/>
          </ac:spMkLst>
        </pc:spChg>
        <pc:spChg chg="mod">
          <ac:chgData name="Marius Hertzsch" userId="154a6c19-8a5f-4c63-abd1-9b6c37e87d63" providerId="ADAL" clId="{4F9749A3-D9ED-4F72-8CBA-7DC705DC9757}" dt="2024-02-20T10:40:34.571" v="117" actId="404"/>
          <ac:spMkLst>
            <pc:docMk/>
            <pc:sldMk cId="1338455255" sldId="280"/>
            <ac:spMk id="35" creationId="{65CEB119-9ED6-41C9-B405-97CFE7482A31}"/>
          </ac:spMkLst>
        </pc:spChg>
        <pc:spChg chg="mod">
          <ac:chgData name="Marius Hertzsch" userId="154a6c19-8a5f-4c63-abd1-9b6c37e87d63" providerId="ADAL" clId="{4F9749A3-D9ED-4F72-8CBA-7DC705DC9757}" dt="2024-02-20T12:16:41.171" v="486" actId="14100"/>
          <ac:spMkLst>
            <pc:docMk/>
            <pc:sldMk cId="1338455255" sldId="280"/>
            <ac:spMk id="36" creationId="{6329B10D-FFED-45D1-9305-D1B50C5B9504}"/>
          </ac:spMkLst>
        </pc:spChg>
        <pc:spChg chg="mod">
          <ac:chgData name="Marius Hertzsch" userId="154a6c19-8a5f-4c63-abd1-9b6c37e87d63" providerId="ADAL" clId="{4F9749A3-D9ED-4F72-8CBA-7DC705DC9757}" dt="2024-02-20T12:08:41.957" v="297" actId="207"/>
          <ac:spMkLst>
            <pc:docMk/>
            <pc:sldMk cId="1338455255" sldId="280"/>
            <ac:spMk id="37" creationId="{89EB2BE8-48F6-4126-AC9A-1C7B0EAADE42}"/>
          </ac:spMkLst>
        </pc:spChg>
        <pc:spChg chg="mod">
          <ac:chgData name="Marius Hertzsch" userId="154a6c19-8a5f-4c63-abd1-9b6c37e87d63" providerId="ADAL" clId="{4F9749A3-D9ED-4F72-8CBA-7DC705DC9757}" dt="2024-02-20T12:08:34.591" v="296" actId="207"/>
          <ac:spMkLst>
            <pc:docMk/>
            <pc:sldMk cId="1338455255" sldId="280"/>
            <ac:spMk id="38" creationId="{D61849C1-814F-4A5D-8435-40879E5B32B4}"/>
          </ac:spMkLst>
        </pc:spChg>
        <pc:spChg chg="mod">
          <ac:chgData name="Marius Hertzsch" userId="154a6c19-8a5f-4c63-abd1-9b6c37e87d63" providerId="ADAL" clId="{4F9749A3-D9ED-4F72-8CBA-7DC705DC9757}" dt="2024-02-20T12:08:34.591" v="296" actId="207"/>
          <ac:spMkLst>
            <pc:docMk/>
            <pc:sldMk cId="1338455255" sldId="280"/>
            <ac:spMk id="39" creationId="{1117FAFA-7131-4E1C-A42D-75BF246A4B54}"/>
          </ac:spMkLst>
        </pc:spChg>
        <pc:spChg chg="mod">
          <ac:chgData name="Marius Hertzsch" userId="154a6c19-8a5f-4c63-abd1-9b6c37e87d63" providerId="ADAL" clId="{4F9749A3-D9ED-4F72-8CBA-7DC705DC9757}" dt="2024-02-20T12:08:41.957" v="297" actId="207"/>
          <ac:spMkLst>
            <pc:docMk/>
            <pc:sldMk cId="1338455255" sldId="280"/>
            <ac:spMk id="40" creationId="{B01A3033-8D9D-4F5F-9B3C-7A833D5EA1D0}"/>
          </ac:spMkLst>
        </pc:spChg>
        <pc:spChg chg="mod">
          <ac:chgData name="Marius Hertzsch" userId="154a6c19-8a5f-4c63-abd1-9b6c37e87d63" providerId="ADAL" clId="{4F9749A3-D9ED-4F72-8CBA-7DC705DC9757}" dt="2024-02-20T10:40:28.743" v="116" actId="404"/>
          <ac:spMkLst>
            <pc:docMk/>
            <pc:sldMk cId="1338455255" sldId="280"/>
            <ac:spMk id="42" creationId="{8E8F92EE-3B51-4FA4-BA2C-AF2515FCD545}"/>
          </ac:spMkLst>
        </pc:spChg>
        <pc:spChg chg="mod">
          <ac:chgData name="Marius Hertzsch" userId="154a6c19-8a5f-4c63-abd1-9b6c37e87d63" providerId="ADAL" clId="{4F9749A3-D9ED-4F72-8CBA-7DC705DC9757}" dt="2024-02-20T10:40:28.743" v="116" actId="404"/>
          <ac:spMkLst>
            <pc:docMk/>
            <pc:sldMk cId="1338455255" sldId="280"/>
            <ac:spMk id="43" creationId="{1489574B-826D-4FB6-90B6-4E54F9FEB081}"/>
          </ac:spMkLst>
        </pc:spChg>
        <pc:spChg chg="mod">
          <ac:chgData name="Marius Hertzsch" userId="154a6c19-8a5f-4c63-abd1-9b6c37e87d63" providerId="ADAL" clId="{4F9749A3-D9ED-4F72-8CBA-7DC705DC9757}" dt="2024-02-20T12:08:34.591" v="296" actId="207"/>
          <ac:spMkLst>
            <pc:docMk/>
            <pc:sldMk cId="1338455255" sldId="280"/>
            <ac:spMk id="46" creationId="{A99DA4E2-1CDD-4036-8949-13E1E239C87C}"/>
          </ac:spMkLst>
        </pc:spChg>
        <pc:picChg chg="mod">
          <ac:chgData name="Marius Hertzsch" userId="154a6c19-8a5f-4c63-abd1-9b6c37e87d63" providerId="ADAL" clId="{4F9749A3-D9ED-4F72-8CBA-7DC705DC9757}" dt="2024-02-20T12:38:43.774" v="822" actId="1036"/>
          <ac:picMkLst>
            <pc:docMk/>
            <pc:sldMk cId="1338455255" sldId="280"/>
            <ac:picMk id="2" creationId="{A2C1DE67-6786-46BE-BBEF-65A9064A4B01}"/>
          </ac:picMkLst>
        </pc:picChg>
        <pc:picChg chg="mod">
          <ac:chgData name="Marius Hertzsch" userId="154a6c19-8a5f-4c63-abd1-9b6c37e87d63" providerId="ADAL" clId="{4F9749A3-D9ED-4F72-8CBA-7DC705DC9757}" dt="2024-02-20T12:40:40.787" v="849" actId="1036"/>
          <ac:picMkLst>
            <pc:docMk/>
            <pc:sldMk cId="1338455255" sldId="280"/>
            <ac:picMk id="11" creationId="{D68D6D9B-F7D9-4E57-9615-B33D5E6F2FCF}"/>
          </ac:picMkLst>
        </pc:picChg>
      </pc:sldChg>
      <pc:sldChg chg="addSp delSp modSp new del mod">
        <pc:chgData name="Marius Hertzsch" userId="154a6c19-8a5f-4c63-abd1-9b6c37e87d63" providerId="ADAL" clId="{4F9749A3-D9ED-4F72-8CBA-7DC705DC9757}" dt="2024-02-20T14:22:27.404" v="1319" actId="47"/>
        <pc:sldMkLst>
          <pc:docMk/>
          <pc:sldMk cId="1016642687" sldId="281"/>
        </pc:sldMkLst>
        <pc:spChg chg="mod">
          <ac:chgData name="Marius Hertzsch" userId="154a6c19-8a5f-4c63-abd1-9b6c37e87d63" providerId="ADAL" clId="{4F9749A3-D9ED-4F72-8CBA-7DC705DC9757}" dt="2024-02-20T12:56:17.073" v="1197" actId="20577"/>
          <ac:spMkLst>
            <pc:docMk/>
            <pc:sldMk cId="1016642687" sldId="281"/>
            <ac:spMk id="2" creationId="{37762C4A-52DD-6137-E5FF-08FF6AB296A1}"/>
          </ac:spMkLst>
        </pc:spChg>
        <pc:spChg chg="mod">
          <ac:chgData name="Marius Hertzsch" userId="154a6c19-8a5f-4c63-abd1-9b6c37e87d63" providerId="ADAL" clId="{4F9749A3-D9ED-4F72-8CBA-7DC705DC9757}" dt="2024-02-20T12:56:25.984" v="1200" actId="20577"/>
          <ac:spMkLst>
            <pc:docMk/>
            <pc:sldMk cId="1016642687" sldId="281"/>
            <ac:spMk id="8" creationId="{82A6B085-C4A5-F2DC-8496-A17F8C481F8A}"/>
          </ac:spMkLst>
        </pc:spChg>
        <pc:spChg chg="mod">
          <ac:chgData name="Marius Hertzsch" userId="154a6c19-8a5f-4c63-abd1-9b6c37e87d63" providerId="ADAL" clId="{4F9749A3-D9ED-4F72-8CBA-7DC705DC9757}" dt="2024-02-20T12:56:43.673" v="1204" actId="20577"/>
          <ac:spMkLst>
            <pc:docMk/>
            <pc:sldMk cId="1016642687" sldId="281"/>
            <ac:spMk id="11" creationId="{94292F19-8FE6-66B7-4B11-FF03EC76E7E8}"/>
          </ac:spMkLst>
        </pc:spChg>
        <pc:spChg chg="mod">
          <ac:chgData name="Marius Hertzsch" userId="154a6c19-8a5f-4c63-abd1-9b6c37e87d63" providerId="ADAL" clId="{4F9749A3-D9ED-4F72-8CBA-7DC705DC9757}" dt="2024-02-20T12:55:31.506" v="1190" actId="14100"/>
          <ac:spMkLst>
            <pc:docMk/>
            <pc:sldMk cId="1016642687" sldId="281"/>
            <ac:spMk id="12" creationId="{79BC7FEF-41AA-AB16-8C0E-E5586278105D}"/>
          </ac:spMkLst>
        </pc:spChg>
        <pc:spChg chg="mod">
          <ac:chgData name="Marius Hertzsch" userId="154a6c19-8a5f-4c63-abd1-9b6c37e87d63" providerId="ADAL" clId="{4F9749A3-D9ED-4F72-8CBA-7DC705DC9757}" dt="2024-02-20T12:55:49.575" v="1192" actId="20577"/>
          <ac:spMkLst>
            <pc:docMk/>
            <pc:sldMk cId="1016642687" sldId="281"/>
            <ac:spMk id="13" creationId="{D04532C9-2F08-F087-247B-B2456E404D4A}"/>
          </ac:spMkLst>
        </pc:spChg>
        <pc:spChg chg="mod">
          <ac:chgData name="Marius Hertzsch" userId="154a6c19-8a5f-4c63-abd1-9b6c37e87d63" providerId="ADAL" clId="{4F9749A3-D9ED-4F72-8CBA-7DC705DC9757}" dt="2024-02-20T12:56:02.582" v="1194" actId="20577"/>
          <ac:spMkLst>
            <pc:docMk/>
            <pc:sldMk cId="1016642687" sldId="281"/>
            <ac:spMk id="14" creationId="{8451EA03-868C-2081-C8D7-AB2A1BF83808}"/>
          </ac:spMkLst>
        </pc:spChg>
        <pc:spChg chg="del">
          <ac:chgData name="Marius Hertzsch" userId="154a6c19-8a5f-4c63-abd1-9b6c37e87d63" providerId="ADAL" clId="{4F9749A3-D9ED-4F72-8CBA-7DC705DC9757}" dt="2024-02-20T12:57:00.951" v="1205" actId="931"/>
          <ac:spMkLst>
            <pc:docMk/>
            <pc:sldMk cId="1016642687" sldId="281"/>
            <ac:spMk id="15" creationId="{F5FFC15F-CC95-02D0-7F75-499785C60E80}"/>
          </ac:spMkLst>
        </pc:spChg>
        <pc:spChg chg="add del">
          <ac:chgData name="Marius Hertzsch" userId="154a6c19-8a5f-4c63-abd1-9b6c37e87d63" providerId="ADAL" clId="{4F9749A3-D9ED-4F72-8CBA-7DC705DC9757}" dt="2024-02-20T12:58:02.929" v="1211"/>
          <ac:spMkLst>
            <pc:docMk/>
            <pc:sldMk cId="1016642687" sldId="281"/>
            <ac:spMk id="16" creationId="{BF02EFA2-26CC-7C34-41B1-182306594318}"/>
          </ac:spMkLst>
        </pc:spChg>
        <pc:spChg chg="add mod ord">
          <ac:chgData name="Marius Hertzsch" userId="154a6c19-8a5f-4c63-abd1-9b6c37e87d63" providerId="ADAL" clId="{4F9749A3-D9ED-4F72-8CBA-7DC705DC9757}" dt="2024-02-20T12:58:34.508" v="1215" actId="166"/>
          <ac:spMkLst>
            <pc:docMk/>
            <pc:sldMk cId="1016642687" sldId="281"/>
            <ac:spMk id="19" creationId="{38A582D4-EAD7-0B20-2FF2-FD9F82B0740F}"/>
          </ac:spMkLst>
        </pc:spChg>
        <pc:spChg chg="add mod">
          <ac:chgData name="Marius Hertzsch" userId="154a6c19-8a5f-4c63-abd1-9b6c37e87d63" providerId="ADAL" clId="{4F9749A3-D9ED-4F72-8CBA-7DC705DC9757}" dt="2024-02-20T13:04:22.625" v="1223" actId="1036"/>
          <ac:spMkLst>
            <pc:docMk/>
            <pc:sldMk cId="1016642687" sldId="281"/>
            <ac:spMk id="22" creationId="{40ED3C5A-154A-E730-F481-C67104ED0E38}"/>
          </ac:spMkLst>
        </pc:spChg>
        <pc:picChg chg="add mod">
          <ac:chgData name="Marius Hertzsch" userId="154a6c19-8a5f-4c63-abd1-9b6c37e87d63" providerId="ADAL" clId="{4F9749A3-D9ED-4F72-8CBA-7DC705DC9757}" dt="2024-02-20T12:57:01.837" v="1207" actId="962"/>
          <ac:picMkLst>
            <pc:docMk/>
            <pc:sldMk cId="1016642687" sldId="281"/>
            <ac:picMk id="18" creationId="{3B48945F-6284-215B-EE5A-76FFC5178030}"/>
          </ac:picMkLst>
        </pc:picChg>
        <pc:picChg chg="add mod">
          <ac:chgData name="Marius Hertzsch" userId="154a6c19-8a5f-4c63-abd1-9b6c37e87d63" providerId="ADAL" clId="{4F9749A3-D9ED-4F72-8CBA-7DC705DC9757}" dt="2024-02-20T12:58:01.787" v="1210"/>
          <ac:picMkLst>
            <pc:docMk/>
            <pc:sldMk cId="1016642687" sldId="281"/>
            <ac:picMk id="20" creationId="{E9816B7F-EFB6-29BC-A94B-5D55AE1D36A7}"/>
          </ac:picMkLst>
        </pc:picChg>
        <pc:picChg chg="add mod ord">
          <ac:chgData name="Marius Hertzsch" userId="154a6c19-8a5f-4c63-abd1-9b6c37e87d63" providerId="ADAL" clId="{4F9749A3-D9ED-4F72-8CBA-7DC705DC9757}" dt="2024-02-20T13:04:20.970" v="1222" actId="14100"/>
          <ac:picMkLst>
            <pc:docMk/>
            <pc:sldMk cId="1016642687" sldId="281"/>
            <ac:picMk id="21" creationId="{C14D5022-576E-C537-5838-F457F8E1E8E5}"/>
          </ac:picMkLst>
        </pc:picChg>
      </pc:sldChg>
      <pc:sldChg chg="modSp new del mod">
        <pc:chgData name="Marius Hertzsch" userId="154a6c19-8a5f-4c63-abd1-9b6c37e87d63" providerId="ADAL" clId="{4F9749A3-D9ED-4F72-8CBA-7DC705DC9757}" dt="2024-02-20T12:55:13.664" v="1186" actId="47"/>
        <pc:sldMkLst>
          <pc:docMk/>
          <pc:sldMk cId="1581614838" sldId="281"/>
        </pc:sldMkLst>
        <pc:spChg chg="mod">
          <ac:chgData name="Marius Hertzsch" userId="154a6c19-8a5f-4c63-abd1-9b6c37e87d63" providerId="ADAL" clId="{4F9749A3-D9ED-4F72-8CBA-7DC705DC9757}" dt="2024-02-20T12:49:56.491" v="1110" actId="1037"/>
          <ac:spMkLst>
            <pc:docMk/>
            <pc:sldMk cId="1581614838" sldId="281"/>
            <ac:spMk id="11" creationId="{A6503581-C96E-1262-475B-DB42C7B86F88}"/>
          </ac:spMkLst>
        </pc:spChg>
        <pc:spChg chg="mod">
          <ac:chgData name="Marius Hertzsch" userId="154a6c19-8a5f-4c63-abd1-9b6c37e87d63" providerId="ADAL" clId="{4F9749A3-D9ED-4F72-8CBA-7DC705DC9757}" dt="2024-02-20T12:49:56.491" v="1110" actId="1037"/>
          <ac:spMkLst>
            <pc:docMk/>
            <pc:sldMk cId="1581614838" sldId="281"/>
            <ac:spMk id="12" creationId="{2CBA197C-706A-B76C-338F-9D8BE483032F}"/>
          </ac:spMkLst>
        </pc:spChg>
        <pc:spChg chg="mod">
          <ac:chgData name="Marius Hertzsch" userId="154a6c19-8a5f-4c63-abd1-9b6c37e87d63" providerId="ADAL" clId="{4F9749A3-D9ED-4F72-8CBA-7DC705DC9757}" dt="2024-02-20T12:49:56.491" v="1110" actId="1037"/>
          <ac:spMkLst>
            <pc:docMk/>
            <pc:sldMk cId="1581614838" sldId="281"/>
            <ac:spMk id="13" creationId="{2D0B2C60-5587-FE6B-920D-F59C57F44E7B}"/>
          </ac:spMkLst>
        </pc:spChg>
        <pc:spChg chg="mod">
          <ac:chgData name="Marius Hertzsch" userId="154a6c19-8a5f-4c63-abd1-9b6c37e87d63" providerId="ADAL" clId="{4F9749A3-D9ED-4F72-8CBA-7DC705DC9757}" dt="2024-02-20T12:49:56.491" v="1110" actId="1037"/>
          <ac:spMkLst>
            <pc:docMk/>
            <pc:sldMk cId="1581614838" sldId="281"/>
            <ac:spMk id="14" creationId="{016BECE6-B04B-9D6A-7D12-D1942363A150}"/>
          </ac:spMkLst>
        </pc:spChg>
        <pc:spChg chg="mod">
          <ac:chgData name="Marius Hertzsch" userId="154a6c19-8a5f-4c63-abd1-9b6c37e87d63" providerId="ADAL" clId="{4F9749A3-D9ED-4F72-8CBA-7DC705DC9757}" dt="2024-02-20T12:50:13.658" v="1111" actId="1076"/>
          <ac:spMkLst>
            <pc:docMk/>
            <pc:sldMk cId="1581614838" sldId="281"/>
            <ac:spMk id="15" creationId="{DA8E9D54-D0F3-5AEA-1BCE-6893E5AEC114}"/>
          </ac:spMkLst>
        </pc:spChg>
        <pc:spChg chg="mod">
          <ac:chgData name="Marius Hertzsch" userId="154a6c19-8a5f-4c63-abd1-9b6c37e87d63" providerId="ADAL" clId="{4F9749A3-D9ED-4F72-8CBA-7DC705DC9757}" dt="2024-02-20T12:50:16.966" v="1112" actId="1076"/>
          <ac:spMkLst>
            <pc:docMk/>
            <pc:sldMk cId="1581614838" sldId="281"/>
            <ac:spMk id="16" creationId="{A24F1EA5-3C19-C1F6-0AF2-49FEC071D159}"/>
          </ac:spMkLst>
        </pc:spChg>
      </pc:sldChg>
      <pc:sldChg chg="new del">
        <pc:chgData name="Marius Hertzsch" userId="154a6c19-8a5f-4c63-abd1-9b6c37e87d63" providerId="ADAL" clId="{4F9749A3-D9ED-4F72-8CBA-7DC705DC9757}" dt="2024-02-20T12:48:04.462" v="1074" actId="47"/>
        <pc:sldMkLst>
          <pc:docMk/>
          <pc:sldMk cId="1815362242" sldId="281"/>
        </pc:sldMkLst>
      </pc:sldChg>
      <pc:sldChg chg="modSp new del mod">
        <pc:chgData name="Marius Hertzsch" userId="154a6c19-8a5f-4c63-abd1-9b6c37e87d63" providerId="ADAL" clId="{4F9749A3-D9ED-4F72-8CBA-7DC705DC9757}" dt="2024-02-20T14:15:07.580" v="1237" actId="47"/>
        <pc:sldMkLst>
          <pc:docMk/>
          <pc:sldMk cId="635550324" sldId="282"/>
        </pc:sldMkLst>
        <pc:spChg chg="mod">
          <ac:chgData name="Marius Hertzsch" userId="154a6c19-8a5f-4c63-abd1-9b6c37e87d63" providerId="ADAL" clId="{4F9749A3-D9ED-4F72-8CBA-7DC705DC9757}" dt="2024-02-20T13:04:41.450" v="1230" actId="1076"/>
          <ac:spMkLst>
            <pc:docMk/>
            <pc:sldMk cId="635550324" sldId="282"/>
            <ac:spMk id="11" creationId="{6F3515B9-A538-8263-FAA3-BCD3EC23A292}"/>
          </ac:spMkLst>
        </pc:spChg>
        <pc:spChg chg="mod">
          <ac:chgData name="Marius Hertzsch" userId="154a6c19-8a5f-4c63-abd1-9b6c37e87d63" providerId="ADAL" clId="{4F9749A3-D9ED-4F72-8CBA-7DC705DC9757}" dt="2024-02-20T13:04:34.234" v="1229" actId="1035"/>
          <ac:spMkLst>
            <pc:docMk/>
            <pc:sldMk cId="635550324" sldId="282"/>
            <ac:spMk id="15" creationId="{5CC21A37-D104-7F1C-EFD9-B73F078967B5}"/>
          </ac:spMkLst>
        </pc:spChg>
        <pc:spChg chg="mod">
          <ac:chgData name="Marius Hertzsch" userId="154a6c19-8a5f-4c63-abd1-9b6c37e87d63" providerId="ADAL" clId="{4F9749A3-D9ED-4F72-8CBA-7DC705DC9757}" dt="2024-02-20T13:04:31.098" v="1226" actId="1035"/>
          <ac:spMkLst>
            <pc:docMk/>
            <pc:sldMk cId="635550324" sldId="282"/>
            <ac:spMk id="16" creationId="{F43D3162-89F0-027C-4FA7-EE17AF12C60A}"/>
          </ac:spMkLst>
        </pc:spChg>
      </pc:sldChg>
      <pc:sldChg chg="addSp delSp modSp new del mod ord">
        <pc:chgData name="Marius Hertzsch" userId="154a6c19-8a5f-4c63-abd1-9b6c37e87d63" providerId="ADAL" clId="{4F9749A3-D9ED-4F72-8CBA-7DC705DC9757}" dt="2024-03-19T12:36:14.965" v="1764" actId="47"/>
        <pc:sldMkLst>
          <pc:docMk/>
          <pc:sldMk cId="2951641079" sldId="282"/>
        </pc:sldMkLst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951641079" sldId="282"/>
            <ac:spMk id="2" creationId="{F7D7B757-A3C2-90FE-91E1-DD0DFF4EC9C5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951641079" sldId="282"/>
            <ac:spMk id="3" creationId="{26673D25-9567-E271-37E8-3EB4CA6FE6C8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951641079" sldId="282"/>
            <ac:spMk id="4" creationId="{2AF0679F-8F33-E12E-2726-1040447396EB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951641079" sldId="282"/>
            <ac:spMk id="5" creationId="{926CD7ED-6B2F-E194-4BAB-A09872BE01CB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951641079" sldId="282"/>
            <ac:spMk id="6" creationId="{9896BC84-F89C-C96C-3497-E0171BC69463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951641079" sldId="282"/>
            <ac:spMk id="7" creationId="{F9DC5B05-BF4D-7691-E5FE-9D65C8615645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951641079" sldId="282"/>
            <ac:spMk id="8" creationId="{42DFF03F-0A90-0782-CA4D-C06977F0E892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951641079" sldId="282"/>
            <ac:spMk id="9" creationId="{1CFA7453-43A4-6F27-2B1F-CEFE29A776D7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951641079" sldId="282"/>
            <ac:spMk id="10" creationId="{D727CD28-E099-B25B-B381-83526CE70EE4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951641079" sldId="282"/>
            <ac:spMk id="11" creationId="{A7DEB907-04E9-74B6-90C9-45439373FB12}"/>
          </ac:spMkLst>
        </pc:spChg>
        <pc:spChg chg="mod">
          <ac:chgData name="Marius Hertzsch" userId="154a6c19-8a5f-4c63-abd1-9b6c37e87d63" providerId="ADAL" clId="{4F9749A3-D9ED-4F72-8CBA-7DC705DC9757}" dt="2024-02-20T14:16:22.925" v="1246" actId="14100"/>
          <ac:spMkLst>
            <pc:docMk/>
            <pc:sldMk cId="2951641079" sldId="282"/>
            <ac:spMk id="12" creationId="{E9763B3B-7179-DC13-3332-B1446972A294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951641079" sldId="282"/>
            <ac:spMk id="13" creationId="{C1FE04BA-43BA-E871-AB0A-8007FBEA9FDE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951641079" sldId="282"/>
            <ac:spMk id="14" creationId="{64444F34-C4AF-2342-8FD6-70412EE740B5}"/>
          </ac:spMkLst>
        </pc:spChg>
        <pc:spChg chg="add del">
          <ac:chgData name="Marius Hertzsch" userId="154a6c19-8a5f-4c63-abd1-9b6c37e87d63" providerId="ADAL" clId="{4F9749A3-D9ED-4F72-8CBA-7DC705DC9757}" dt="2024-02-20T14:21:30.328" v="1313" actId="931"/>
          <ac:spMkLst>
            <pc:docMk/>
            <pc:sldMk cId="2951641079" sldId="282"/>
            <ac:spMk id="15" creationId="{F0C7AE2A-D362-01AF-9E5F-F17D361296FF}"/>
          </ac:spMkLst>
        </pc:spChg>
        <pc:spChg chg="add del">
          <ac:chgData name="Marius Hertzsch" userId="154a6c19-8a5f-4c63-abd1-9b6c37e87d63" providerId="ADAL" clId="{4F9749A3-D9ED-4F72-8CBA-7DC705DC9757}" dt="2024-02-20T14:20:25.330" v="1305"/>
          <ac:spMkLst>
            <pc:docMk/>
            <pc:sldMk cId="2951641079" sldId="282"/>
            <ac:spMk id="16" creationId="{14C88CE5-BF29-6B98-860F-35A2095818BF}"/>
          </ac:spMkLst>
        </pc:spChg>
        <pc:spChg chg="add mod">
          <ac:chgData name="Marius Hertzsch" userId="154a6c19-8a5f-4c63-abd1-9b6c37e87d63" providerId="ADAL" clId="{4F9749A3-D9ED-4F72-8CBA-7DC705DC9757}" dt="2024-03-05T08:10:51.950" v="1332" actId="1076"/>
          <ac:spMkLst>
            <pc:docMk/>
            <pc:sldMk cId="2951641079" sldId="282"/>
            <ac:spMk id="22" creationId="{86DF2BD2-E89B-5380-E04A-93D1DA883F97}"/>
          </ac:spMkLst>
        </pc:spChg>
        <pc:picChg chg="add mod">
          <ac:chgData name="Marius Hertzsch" userId="154a6c19-8a5f-4c63-abd1-9b6c37e87d63" providerId="ADAL" clId="{4F9749A3-D9ED-4F72-8CBA-7DC705DC9757}" dt="2024-02-20T14:20:24.188" v="1304"/>
          <ac:picMkLst>
            <pc:docMk/>
            <pc:sldMk cId="2951641079" sldId="282"/>
            <ac:picMk id="17" creationId="{E7940DBD-8B9E-4E69-A1D7-47476E22BFEE}"/>
          </ac:picMkLst>
        </pc:picChg>
        <pc:picChg chg="add mod ord">
          <ac:chgData name="Marius Hertzsch" userId="154a6c19-8a5f-4c63-abd1-9b6c37e87d63" providerId="ADAL" clId="{4F9749A3-D9ED-4F72-8CBA-7DC705DC9757}" dt="2024-03-19T12:29:07.123" v="1674"/>
          <ac:picMkLst>
            <pc:docMk/>
            <pc:sldMk cId="2951641079" sldId="282"/>
            <ac:picMk id="18" creationId="{0174143C-2850-2260-C452-88FF8FA5C274}"/>
          </ac:picMkLst>
        </pc:picChg>
        <pc:picChg chg="add mod">
          <ac:chgData name="Marius Hertzsch" userId="154a6c19-8a5f-4c63-abd1-9b6c37e87d63" providerId="ADAL" clId="{4F9749A3-D9ED-4F72-8CBA-7DC705DC9757}" dt="2024-02-20T14:21:24.831" v="1312"/>
          <ac:picMkLst>
            <pc:docMk/>
            <pc:sldMk cId="2951641079" sldId="282"/>
            <ac:picMk id="19" creationId="{170C9E11-5582-7D53-8F38-8BCD2D5E2E67}"/>
          </ac:picMkLst>
        </pc:picChg>
        <pc:picChg chg="add mod">
          <ac:chgData name="Marius Hertzsch" userId="154a6c19-8a5f-4c63-abd1-9b6c37e87d63" providerId="ADAL" clId="{4F9749A3-D9ED-4F72-8CBA-7DC705DC9757}" dt="2024-03-19T12:29:07.123" v="1674"/>
          <ac:picMkLst>
            <pc:docMk/>
            <pc:sldMk cId="2951641079" sldId="282"/>
            <ac:picMk id="21" creationId="{182E16BF-B26E-8DF6-370E-F5CF9C00321F}"/>
          </ac:picMkLst>
        </pc:picChg>
      </pc:sldChg>
      <pc:sldChg chg="modSp new del mod">
        <pc:chgData name="Marius Hertzsch" userId="154a6c19-8a5f-4c63-abd1-9b6c37e87d63" providerId="ADAL" clId="{4F9749A3-D9ED-4F72-8CBA-7DC705DC9757}" dt="2024-03-19T12:36:09.150" v="1762" actId="47"/>
        <pc:sldMkLst>
          <pc:docMk/>
          <pc:sldMk cId="148882797" sldId="283"/>
        </pc:sldMkLst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148882797" sldId="283"/>
            <ac:spMk id="2" creationId="{642D5CC6-40AD-FF9C-4577-134573134078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148882797" sldId="283"/>
            <ac:spMk id="3" creationId="{31C346C0-B726-58E6-5B43-BC5083C21633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148882797" sldId="283"/>
            <ac:spMk id="4" creationId="{91592A03-A6C8-C039-5A78-65EBB6AAA966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148882797" sldId="283"/>
            <ac:spMk id="5" creationId="{80AD3172-8BD9-2AB5-44B6-4062869C6431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148882797" sldId="283"/>
            <ac:spMk id="6" creationId="{F52F0114-E3B3-FCF0-107C-1DB758B40C1B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148882797" sldId="283"/>
            <ac:spMk id="7" creationId="{4BEAB71F-8EAD-89D4-4867-F159E5634110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148882797" sldId="283"/>
            <ac:spMk id="8" creationId="{8BB169A7-CBC4-F398-8F25-8DA32058BB17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148882797" sldId="283"/>
            <ac:spMk id="9" creationId="{3B59C408-B9B2-CA50-65B6-F881EF9DD347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148882797" sldId="283"/>
            <ac:spMk id="10" creationId="{DD54AE72-7D5D-6EA0-EF17-44FD3623CC5F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148882797" sldId="283"/>
            <ac:spMk id="11" creationId="{A78556B8-A69B-2758-46FF-1675D95012E4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148882797" sldId="283"/>
            <ac:spMk id="12" creationId="{C7147933-29B6-6686-98F1-9A770E465615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148882797" sldId="283"/>
            <ac:spMk id="13" creationId="{BD984783-E04F-1B3A-28F8-F205D89B477E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148882797" sldId="283"/>
            <ac:spMk id="14" creationId="{8A9F99CB-E4CB-0B60-12A2-519BF8690382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148882797" sldId="283"/>
            <ac:spMk id="15" creationId="{8CF8CDD9-A8D9-5D27-AEB9-248F3CDE245C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148882797" sldId="283"/>
            <ac:spMk id="16" creationId="{85E8682C-6EC7-FE82-EA9E-437AC5B50665}"/>
          </ac:spMkLst>
        </pc:spChg>
      </pc:sldChg>
      <pc:sldChg chg="del">
        <pc:chgData name="Marius Hertzsch" userId="154a6c19-8a5f-4c63-abd1-9b6c37e87d63" providerId="ADAL" clId="{4F9749A3-D9ED-4F72-8CBA-7DC705DC9757}" dt="2024-02-20T10:43:26.810" v="132" actId="47"/>
        <pc:sldMkLst>
          <pc:docMk/>
          <pc:sldMk cId="1905515496" sldId="283"/>
        </pc:sldMkLst>
      </pc:sldChg>
      <pc:sldChg chg="new del">
        <pc:chgData name="Marius Hertzsch" userId="154a6c19-8a5f-4c63-abd1-9b6c37e87d63" providerId="ADAL" clId="{4F9749A3-D9ED-4F72-8CBA-7DC705DC9757}" dt="2024-02-20T14:14:54.504" v="1235" actId="47"/>
        <pc:sldMkLst>
          <pc:docMk/>
          <pc:sldMk cId="2205588980" sldId="283"/>
        </pc:sldMkLst>
      </pc:sldChg>
      <pc:sldChg chg="new del">
        <pc:chgData name="Marius Hertzsch" userId="154a6c19-8a5f-4c63-abd1-9b6c37e87d63" providerId="ADAL" clId="{4F9749A3-D9ED-4F72-8CBA-7DC705DC9757}" dt="2024-02-20T14:15:08.461" v="1238" actId="47"/>
        <pc:sldMkLst>
          <pc:docMk/>
          <pc:sldMk cId="2626223522" sldId="283"/>
        </pc:sldMkLst>
      </pc:sldChg>
      <pc:sldChg chg="del">
        <pc:chgData name="Marius Hertzsch" userId="154a6c19-8a5f-4c63-abd1-9b6c37e87d63" providerId="ADAL" clId="{4F9749A3-D9ED-4F72-8CBA-7DC705DC9757}" dt="2024-02-20T10:43:27.788" v="133" actId="47"/>
        <pc:sldMkLst>
          <pc:docMk/>
          <pc:sldMk cId="1724662691" sldId="284"/>
        </pc:sldMkLst>
      </pc:sldChg>
      <pc:sldChg chg="modSp new del">
        <pc:chgData name="Marius Hertzsch" userId="154a6c19-8a5f-4c63-abd1-9b6c37e87d63" providerId="ADAL" clId="{4F9749A3-D9ED-4F72-8CBA-7DC705DC9757}" dt="2024-03-19T12:36:10.454" v="1763" actId="47"/>
        <pc:sldMkLst>
          <pc:docMk/>
          <pc:sldMk cId="2770985562" sldId="284"/>
        </pc:sldMkLst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770985562" sldId="284"/>
            <ac:spMk id="2" creationId="{993632DF-A56F-851A-CD97-79C42BA4B174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770985562" sldId="284"/>
            <ac:spMk id="3" creationId="{470FE99E-2917-8B84-ECFC-6591C593B201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770985562" sldId="284"/>
            <ac:spMk id="4" creationId="{BE3A446F-9A44-5322-1119-5D3B710D887D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770985562" sldId="284"/>
            <ac:spMk id="5" creationId="{C5EBC75D-E925-3799-E42E-1008B298E013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770985562" sldId="284"/>
            <ac:spMk id="6" creationId="{65105EA8-E237-95FC-EB80-FC744BD451A6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770985562" sldId="284"/>
            <ac:spMk id="7" creationId="{B06482F8-A60E-923A-4026-8931FE50356B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770985562" sldId="284"/>
            <ac:spMk id="8" creationId="{B7DDD46B-1152-6B76-69F6-65247292D36A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770985562" sldId="284"/>
            <ac:spMk id="9" creationId="{3817A3C5-BDD8-1995-5859-63B1221D4FD2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770985562" sldId="284"/>
            <ac:spMk id="10" creationId="{A1E46166-B7A3-6E3A-28FB-8F94A27EEC39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770985562" sldId="284"/>
            <ac:spMk id="11" creationId="{F1710818-334F-EF41-2F2D-E9BD258F5EE0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770985562" sldId="284"/>
            <ac:spMk id="12" creationId="{F6DE0A34-A0D6-48C2-317C-FC3D43A51830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770985562" sldId="284"/>
            <ac:spMk id="13" creationId="{ADD9D6A5-04FC-3849-E4E9-7497D8DCC024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770985562" sldId="284"/>
            <ac:spMk id="14" creationId="{C5D830E6-9E3A-1824-7348-58F56918A315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770985562" sldId="284"/>
            <ac:spMk id="15" creationId="{5C0369CF-6FDB-5E10-A970-D04DE65D7B5D}"/>
          </ac:spMkLst>
        </pc:spChg>
        <pc:spChg chg="mod">
          <ac:chgData name="Marius Hertzsch" userId="154a6c19-8a5f-4c63-abd1-9b6c37e87d63" providerId="ADAL" clId="{4F9749A3-D9ED-4F72-8CBA-7DC705DC9757}" dt="2024-03-19T12:29:07.123" v="1674"/>
          <ac:spMkLst>
            <pc:docMk/>
            <pc:sldMk cId="2770985562" sldId="284"/>
            <ac:spMk id="16" creationId="{5553D4A6-41C4-A66D-1AB6-5C94C4B0018E}"/>
          </ac:spMkLst>
        </pc:spChg>
      </pc:sldChg>
      <pc:sldChg chg="new del">
        <pc:chgData name="Marius Hertzsch" userId="154a6c19-8a5f-4c63-abd1-9b6c37e87d63" providerId="ADAL" clId="{4F9749A3-D9ED-4F72-8CBA-7DC705DC9757}" dt="2024-03-04T08:44:46.333" v="1324" actId="47"/>
        <pc:sldMkLst>
          <pc:docMk/>
          <pc:sldMk cId="3835120062" sldId="284"/>
        </pc:sldMkLst>
      </pc:sldChg>
      <pc:sldChg chg="new del">
        <pc:chgData name="Marius Hertzsch" userId="154a6c19-8a5f-4c63-abd1-9b6c37e87d63" providerId="ADAL" clId="{4F9749A3-D9ED-4F72-8CBA-7DC705DC9757}" dt="2024-03-19T12:36:08.566" v="1761" actId="47"/>
        <pc:sldMkLst>
          <pc:docMk/>
          <pc:sldMk cId="1689177353" sldId="285"/>
        </pc:sldMkLst>
      </pc:sldChg>
      <pc:sldChg chg="addSp delSp modSp del mod">
        <pc:chgData name="Marius Hertzsch" userId="154a6c19-8a5f-4c63-abd1-9b6c37e87d63" providerId="ADAL" clId="{4F9749A3-D9ED-4F72-8CBA-7DC705DC9757}" dt="2024-02-20T12:47:54.180" v="1072" actId="47"/>
        <pc:sldMkLst>
          <pc:docMk/>
          <pc:sldMk cId="3243938288" sldId="285"/>
        </pc:sldMkLst>
        <pc:spChg chg="add mod">
          <ac:chgData name="Marius Hertzsch" userId="154a6c19-8a5f-4c63-abd1-9b6c37e87d63" providerId="ADAL" clId="{4F9749A3-D9ED-4F72-8CBA-7DC705DC9757}" dt="2024-02-20T12:34:10.539" v="775" actId="571"/>
          <ac:spMkLst>
            <pc:docMk/>
            <pc:sldMk cId="3243938288" sldId="285"/>
            <ac:spMk id="2" creationId="{86DE5E68-4DE4-0B02-E0FB-2A7199BB1EDA}"/>
          </ac:spMkLst>
        </pc:spChg>
        <pc:spChg chg="add mod">
          <ac:chgData name="Marius Hertzsch" userId="154a6c19-8a5f-4c63-abd1-9b6c37e87d63" providerId="ADAL" clId="{4F9749A3-D9ED-4F72-8CBA-7DC705DC9757}" dt="2024-02-20T12:47:42.314" v="1069"/>
          <ac:spMkLst>
            <pc:docMk/>
            <pc:sldMk cId="3243938288" sldId="285"/>
            <ac:spMk id="3" creationId="{A42853B2-984A-572B-7420-7DD0686A08B3}"/>
          </ac:spMkLst>
        </pc:spChg>
        <pc:spChg chg="add mod">
          <ac:chgData name="Marius Hertzsch" userId="154a6c19-8a5f-4c63-abd1-9b6c37e87d63" providerId="ADAL" clId="{4F9749A3-D9ED-4F72-8CBA-7DC705DC9757}" dt="2024-02-20T12:47:42.314" v="1069"/>
          <ac:spMkLst>
            <pc:docMk/>
            <pc:sldMk cId="3243938288" sldId="285"/>
            <ac:spMk id="4" creationId="{49D2BAFF-AAF3-F5D7-4E6A-DFC5B7F1AC71}"/>
          </ac:spMkLst>
        </pc:spChg>
        <pc:spChg chg="add mod">
          <ac:chgData name="Marius Hertzsch" userId="154a6c19-8a5f-4c63-abd1-9b6c37e87d63" providerId="ADAL" clId="{4F9749A3-D9ED-4F72-8CBA-7DC705DC9757}" dt="2024-02-20T12:47:42.314" v="1069"/>
          <ac:spMkLst>
            <pc:docMk/>
            <pc:sldMk cId="3243938288" sldId="285"/>
            <ac:spMk id="5" creationId="{20ADD579-AC2B-6A6B-BE3B-4625A29815D0}"/>
          </ac:spMkLst>
        </pc:spChg>
        <pc:spChg chg="add mod">
          <ac:chgData name="Marius Hertzsch" userId="154a6c19-8a5f-4c63-abd1-9b6c37e87d63" providerId="ADAL" clId="{4F9749A3-D9ED-4F72-8CBA-7DC705DC9757}" dt="2024-02-20T12:47:40.454" v="1068"/>
          <ac:spMkLst>
            <pc:docMk/>
            <pc:sldMk cId="3243938288" sldId="285"/>
            <ac:spMk id="6" creationId="{2F3B1701-5286-DBD4-1564-D619DAE8524A}"/>
          </ac:spMkLst>
        </pc:spChg>
        <pc:spChg chg="add mod">
          <ac:chgData name="Marius Hertzsch" userId="154a6c19-8a5f-4c63-abd1-9b6c37e87d63" providerId="ADAL" clId="{4F9749A3-D9ED-4F72-8CBA-7DC705DC9757}" dt="2024-02-20T12:47:42.314" v="1069"/>
          <ac:spMkLst>
            <pc:docMk/>
            <pc:sldMk cId="3243938288" sldId="285"/>
            <ac:spMk id="7" creationId="{4A886FF2-AD0E-AFDE-3A29-B8CF32EDE792}"/>
          </ac:spMkLst>
        </pc:spChg>
        <pc:spChg chg="add mod">
          <ac:chgData name="Marius Hertzsch" userId="154a6c19-8a5f-4c63-abd1-9b6c37e87d63" providerId="ADAL" clId="{4F9749A3-D9ED-4F72-8CBA-7DC705DC9757}" dt="2024-02-20T12:47:42.314" v="1069"/>
          <ac:spMkLst>
            <pc:docMk/>
            <pc:sldMk cId="3243938288" sldId="285"/>
            <ac:spMk id="8" creationId="{D248A2D6-3D41-D9D0-ADAA-182F18F12167}"/>
          </ac:spMkLst>
        </pc:spChg>
        <pc:spChg chg="add del mod">
          <ac:chgData name="Marius Hertzsch" userId="154a6c19-8a5f-4c63-abd1-9b6c37e87d63" providerId="ADAL" clId="{4F9749A3-D9ED-4F72-8CBA-7DC705DC9757}" dt="2024-02-20T12:47:53.038" v="1071" actId="478"/>
          <ac:spMkLst>
            <pc:docMk/>
            <pc:sldMk cId="3243938288" sldId="285"/>
            <ac:spMk id="17" creationId="{BA155857-5F89-41B2-A9E1-E9EAFC9D1053}"/>
          </ac:spMkLst>
        </pc:spChg>
        <pc:spChg chg="add del mod">
          <ac:chgData name="Marius Hertzsch" userId="154a6c19-8a5f-4c63-abd1-9b6c37e87d63" providerId="ADAL" clId="{4F9749A3-D9ED-4F72-8CBA-7DC705DC9757}" dt="2024-02-20T12:47:53.038" v="1071" actId="478"/>
          <ac:spMkLst>
            <pc:docMk/>
            <pc:sldMk cId="3243938288" sldId="285"/>
            <ac:spMk id="18" creationId="{4DF46B44-4DF7-4F7C-A5F2-C89369DBC180}"/>
          </ac:spMkLst>
        </pc:spChg>
        <pc:spChg chg="add del mod">
          <ac:chgData name="Marius Hertzsch" userId="154a6c19-8a5f-4c63-abd1-9b6c37e87d63" providerId="ADAL" clId="{4F9749A3-D9ED-4F72-8CBA-7DC705DC9757}" dt="2024-02-20T12:47:53.038" v="1071" actId="478"/>
          <ac:spMkLst>
            <pc:docMk/>
            <pc:sldMk cId="3243938288" sldId="285"/>
            <ac:spMk id="19" creationId="{9173029E-4C0C-41B2-93D6-61024F35DE5F}"/>
          </ac:spMkLst>
        </pc:spChg>
        <pc:spChg chg="add del mod">
          <ac:chgData name="Marius Hertzsch" userId="154a6c19-8a5f-4c63-abd1-9b6c37e87d63" providerId="ADAL" clId="{4F9749A3-D9ED-4F72-8CBA-7DC705DC9757}" dt="2024-02-20T12:47:53.038" v="1071" actId="478"/>
          <ac:spMkLst>
            <pc:docMk/>
            <pc:sldMk cId="3243938288" sldId="285"/>
            <ac:spMk id="20" creationId="{6C0491D5-4081-4033-938C-CB474022E34F}"/>
          </ac:spMkLst>
        </pc:spChg>
        <pc:spChg chg="mod">
          <ac:chgData name="Marius Hertzsch" userId="154a6c19-8a5f-4c63-abd1-9b6c37e87d63" providerId="ADAL" clId="{4F9749A3-D9ED-4F72-8CBA-7DC705DC9757}" dt="2024-02-20T10:26:46.280" v="31" actId="404"/>
          <ac:spMkLst>
            <pc:docMk/>
            <pc:sldMk cId="3243938288" sldId="285"/>
            <ac:spMk id="21" creationId="{C6A7358A-48D1-4E1D-8FEE-A94ADBA9BC32}"/>
          </ac:spMkLst>
        </pc:spChg>
        <pc:spChg chg="mod">
          <ac:chgData name="Marius Hertzsch" userId="154a6c19-8a5f-4c63-abd1-9b6c37e87d63" providerId="ADAL" clId="{4F9749A3-D9ED-4F72-8CBA-7DC705DC9757}" dt="2024-02-20T10:26:46.280" v="31" actId="404"/>
          <ac:spMkLst>
            <pc:docMk/>
            <pc:sldMk cId="3243938288" sldId="285"/>
            <ac:spMk id="22" creationId="{1C97FCBD-BAE1-4B74-9752-F8E353BC67B3}"/>
          </ac:spMkLst>
        </pc:spChg>
        <pc:spChg chg="mod">
          <ac:chgData name="Marius Hertzsch" userId="154a6c19-8a5f-4c63-abd1-9b6c37e87d63" providerId="ADAL" clId="{4F9749A3-D9ED-4F72-8CBA-7DC705DC9757}" dt="2024-02-20T10:26:46.280" v="31" actId="404"/>
          <ac:spMkLst>
            <pc:docMk/>
            <pc:sldMk cId="3243938288" sldId="285"/>
            <ac:spMk id="23" creationId="{1114701D-0471-4283-A36C-E64A9BFF1073}"/>
          </ac:spMkLst>
        </pc:spChg>
        <pc:spChg chg="mod">
          <ac:chgData name="Marius Hertzsch" userId="154a6c19-8a5f-4c63-abd1-9b6c37e87d63" providerId="ADAL" clId="{4F9749A3-D9ED-4F72-8CBA-7DC705DC9757}" dt="2024-02-20T10:26:46.280" v="31" actId="404"/>
          <ac:spMkLst>
            <pc:docMk/>
            <pc:sldMk cId="3243938288" sldId="285"/>
            <ac:spMk id="24" creationId="{71174515-6D56-492D-BE41-32706553492B}"/>
          </ac:spMkLst>
        </pc:spChg>
        <pc:spChg chg="mod">
          <ac:chgData name="Marius Hertzsch" userId="154a6c19-8a5f-4c63-abd1-9b6c37e87d63" providerId="ADAL" clId="{4F9749A3-D9ED-4F72-8CBA-7DC705DC9757}" dt="2024-02-20T10:26:46.280" v="31" actId="404"/>
          <ac:spMkLst>
            <pc:docMk/>
            <pc:sldMk cId="3243938288" sldId="285"/>
            <ac:spMk id="25" creationId="{9A41DA14-B75C-45BD-AF5C-46C72E0B6A5E}"/>
          </ac:spMkLst>
        </pc:spChg>
        <pc:spChg chg="mod">
          <ac:chgData name="Marius Hertzsch" userId="154a6c19-8a5f-4c63-abd1-9b6c37e87d63" providerId="ADAL" clId="{4F9749A3-D9ED-4F72-8CBA-7DC705DC9757}" dt="2024-02-20T10:26:46.280" v="31" actId="404"/>
          <ac:spMkLst>
            <pc:docMk/>
            <pc:sldMk cId="3243938288" sldId="285"/>
            <ac:spMk id="26" creationId="{357A5283-C0B8-4CE4-A2D2-F280FE91A983}"/>
          </ac:spMkLst>
        </pc:spChg>
        <pc:spChg chg="add del mod">
          <ac:chgData name="Marius Hertzsch" userId="154a6c19-8a5f-4c63-abd1-9b6c37e87d63" providerId="ADAL" clId="{4F9749A3-D9ED-4F72-8CBA-7DC705DC9757}" dt="2024-02-20T12:47:53.038" v="1071" actId="478"/>
          <ac:spMkLst>
            <pc:docMk/>
            <pc:sldMk cId="3243938288" sldId="285"/>
            <ac:spMk id="27" creationId="{4A8621E7-3116-4D86-A1BF-83FF9334185E}"/>
          </ac:spMkLst>
        </pc:spChg>
        <pc:spChg chg="add del mod">
          <ac:chgData name="Marius Hertzsch" userId="154a6c19-8a5f-4c63-abd1-9b6c37e87d63" providerId="ADAL" clId="{4F9749A3-D9ED-4F72-8CBA-7DC705DC9757}" dt="2024-02-20T12:47:53.038" v="1071" actId="478"/>
          <ac:spMkLst>
            <pc:docMk/>
            <pc:sldMk cId="3243938288" sldId="285"/>
            <ac:spMk id="28" creationId="{8BF2DF69-27A9-43C4-A275-CDC5F866891D}"/>
          </ac:spMkLst>
        </pc:spChg>
        <pc:spChg chg="mod">
          <ac:chgData name="Marius Hertzsch" userId="154a6c19-8a5f-4c63-abd1-9b6c37e87d63" providerId="ADAL" clId="{4F9749A3-D9ED-4F72-8CBA-7DC705DC9757}" dt="2024-02-20T10:26:46.280" v="31" actId="404"/>
          <ac:spMkLst>
            <pc:docMk/>
            <pc:sldMk cId="3243938288" sldId="285"/>
            <ac:spMk id="29" creationId="{D8EC7A08-F7FA-4956-9E1F-86FB30B71499}"/>
          </ac:spMkLst>
        </pc:spChg>
        <pc:spChg chg="mod">
          <ac:chgData name="Marius Hertzsch" userId="154a6c19-8a5f-4c63-abd1-9b6c37e87d63" providerId="ADAL" clId="{4F9749A3-D9ED-4F72-8CBA-7DC705DC9757}" dt="2024-02-20T10:26:46.280" v="31" actId="404"/>
          <ac:spMkLst>
            <pc:docMk/>
            <pc:sldMk cId="3243938288" sldId="285"/>
            <ac:spMk id="31" creationId="{760B258B-703B-4257-81C9-A5BDC598B825}"/>
          </ac:spMkLst>
        </pc:spChg>
      </pc:sldChg>
      <pc:sldChg chg="new del">
        <pc:chgData name="Marius Hertzsch" userId="154a6c19-8a5f-4c63-abd1-9b6c37e87d63" providerId="ADAL" clId="{4F9749A3-D9ED-4F72-8CBA-7DC705DC9757}" dt="2024-02-20T12:28:58.820" v="657" actId="47"/>
        <pc:sldMkLst>
          <pc:docMk/>
          <pc:sldMk cId="1605593547" sldId="286"/>
        </pc:sldMkLst>
      </pc:sldChg>
      <pc:sldMasterChg chg="addSp delSp modSp mod delSldLayout modSldLayout">
        <pc:chgData name="Marius Hertzsch" userId="154a6c19-8a5f-4c63-abd1-9b6c37e87d63" providerId="ADAL" clId="{4F9749A3-D9ED-4F72-8CBA-7DC705DC9757}" dt="2024-03-05T08:15:04.881" v="1337" actId="2696"/>
        <pc:sldMasterMkLst>
          <pc:docMk/>
          <pc:sldMasterMk cId="4227250108" sldId="2147483682"/>
        </pc:sldMasterMkLst>
        <pc:spChg chg="mod">
          <ac:chgData name="Marius Hertzsch" userId="154a6c19-8a5f-4c63-abd1-9b6c37e87d63" providerId="ADAL" clId="{4F9749A3-D9ED-4F72-8CBA-7DC705DC9757}" dt="2024-02-20T10:32:21.942" v="45" actId="207"/>
          <ac:spMkLst>
            <pc:docMk/>
            <pc:sldMasterMk cId="4227250108" sldId="2147483682"/>
            <ac:spMk id="2" creationId="{DC1BDBCC-5987-4B83-8859-5CFB8916DF34}"/>
          </ac:spMkLst>
        </pc:spChg>
        <pc:spChg chg="add mod">
          <ac:chgData name="Marius Hertzsch" userId="154a6c19-8a5f-4c63-abd1-9b6c37e87d63" providerId="ADAL" clId="{4F9749A3-D9ED-4F72-8CBA-7DC705DC9757}" dt="2024-02-20T12:33:13.347" v="766"/>
          <ac:spMkLst>
            <pc:docMk/>
            <pc:sldMasterMk cId="4227250108" sldId="2147483682"/>
            <ac:spMk id="5" creationId="{ABAEF49D-8BCF-117B-3F11-4150AC7B9EDF}"/>
          </ac:spMkLst>
        </pc:spChg>
        <pc:spChg chg="add mod">
          <ac:chgData name="Marius Hertzsch" userId="154a6c19-8a5f-4c63-abd1-9b6c37e87d63" providerId="ADAL" clId="{4F9749A3-D9ED-4F72-8CBA-7DC705DC9757}" dt="2024-02-20T12:33:13.347" v="766"/>
          <ac:spMkLst>
            <pc:docMk/>
            <pc:sldMasterMk cId="4227250108" sldId="2147483682"/>
            <ac:spMk id="6" creationId="{790B7C61-0576-9216-688F-CD29F5F475B7}"/>
          </ac:spMkLst>
        </pc:spChg>
        <pc:spChg chg="mod">
          <ac:chgData name="Marius Hertzsch" userId="154a6c19-8a5f-4c63-abd1-9b6c37e87d63" providerId="ADAL" clId="{4F9749A3-D9ED-4F72-8CBA-7DC705DC9757}" dt="2024-02-20T12:54:34.907" v="1181" actId="1035"/>
          <ac:spMkLst>
            <pc:docMk/>
            <pc:sldMasterMk cId="4227250108" sldId="2147483682"/>
            <ac:spMk id="9" creationId="{288D2B16-4555-48B1-B337-9E3FD08E79D5}"/>
          </ac:spMkLst>
        </pc:spChg>
        <pc:spChg chg="mod">
          <ac:chgData name="Marius Hertzsch" userId="154a6c19-8a5f-4c63-abd1-9b6c37e87d63" providerId="ADAL" clId="{4F9749A3-D9ED-4F72-8CBA-7DC705DC9757}" dt="2024-02-20T12:09:09.137" v="298" actId="207"/>
          <ac:spMkLst>
            <pc:docMk/>
            <pc:sldMasterMk cId="4227250108" sldId="2147483682"/>
            <ac:spMk id="12" creationId="{2BFC8283-6102-4CBE-9788-0FE0CC3C13DC}"/>
          </ac:spMkLst>
        </pc:spChg>
        <pc:spChg chg="mod">
          <ac:chgData name="Marius Hertzsch" userId="154a6c19-8a5f-4c63-abd1-9b6c37e87d63" providerId="ADAL" clId="{4F9749A3-D9ED-4F72-8CBA-7DC705DC9757}" dt="2024-02-20T12:05:39.169" v="248" actId="1035"/>
          <ac:spMkLst>
            <pc:docMk/>
            <pc:sldMasterMk cId="4227250108" sldId="2147483682"/>
            <ac:spMk id="15" creationId="{9A5F62B7-C58C-46EC-BBF5-342DF4BCB59C}"/>
          </ac:spMkLst>
        </pc:spChg>
        <pc:spChg chg="mod">
          <ac:chgData name="Marius Hertzsch" userId="154a6c19-8a5f-4c63-abd1-9b6c37e87d63" providerId="ADAL" clId="{4F9749A3-D9ED-4F72-8CBA-7DC705DC9757}" dt="2024-02-20T14:18:00.193" v="1286" actId="1036"/>
          <ac:spMkLst>
            <pc:docMk/>
            <pc:sldMasterMk cId="4227250108" sldId="2147483682"/>
            <ac:spMk id="19" creationId="{5114969B-3A69-4FDC-A24A-428B49AEFC4F}"/>
          </ac:spMkLst>
        </pc:spChg>
        <pc:spChg chg="mod">
          <ac:chgData name="Marius Hertzsch" userId="154a6c19-8a5f-4c63-abd1-9b6c37e87d63" providerId="ADAL" clId="{4F9749A3-D9ED-4F72-8CBA-7DC705DC9757}" dt="2024-02-20T12:06:58.938" v="270" actId="1037"/>
          <ac:spMkLst>
            <pc:docMk/>
            <pc:sldMasterMk cId="4227250108" sldId="2147483682"/>
            <ac:spMk id="20" creationId="{21C3540F-DFDF-4F9B-9921-838230C0D373}"/>
          </ac:spMkLst>
        </pc:spChg>
        <pc:spChg chg="mod">
          <ac:chgData name="Marius Hertzsch" userId="154a6c19-8a5f-4c63-abd1-9b6c37e87d63" providerId="ADAL" clId="{4F9749A3-D9ED-4F72-8CBA-7DC705DC9757}" dt="2024-02-20T12:06:58.938" v="270" actId="1037"/>
          <ac:spMkLst>
            <pc:docMk/>
            <pc:sldMasterMk cId="4227250108" sldId="2147483682"/>
            <ac:spMk id="21" creationId="{ECC47C33-6947-4230-915E-53F7F89D1C38}"/>
          </ac:spMkLst>
        </pc:spChg>
        <pc:spChg chg="mod">
          <ac:chgData name="Marius Hertzsch" userId="154a6c19-8a5f-4c63-abd1-9b6c37e87d63" providerId="ADAL" clId="{4F9749A3-D9ED-4F72-8CBA-7DC705DC9757}" dt="2024-02-20T10:46:55.778" v="154" actId="404"/>
          <ac:spMkLst>
            <pc:docMk/>
            <pc:sldMasterMk cId="4227250108" sldId="2147483682"/>
            <ac:spMk id="22" creationId="{844E2788-2058-4D9B-B7C2-B85DF4A90198}"/>
          </ac:spMkLst>
        </pc:spChg>
        <pc:picChg chg="add mod">
          <ac:chgData name="Marius Hertzsch" userId="154a6c19-8a5f-4c63-abd1-9b6c37e87d63" providerId="ADAL" clId="{4F9749A3-D9ED-4F72-8CBA-7DC705DC9757}" dt="2024-02-20T12:06:48.865" v="262" actId="1035"/>
          <ac:picMkLst>
            <pc:docMk/>
            <pc:sldMasterMk cId="4227250108" sldId="2147483682"/>
            <ac:picMk id="4" creationId="{2A103C36-0300-5CA9-8F85-5F208CC439F9}"/>
          </ac:picMkLst>
        </pc:picChg>
        <pc:picChg chg="del">
          <ac:chgData name="Marius Hertzsch" userId="154a6c19-8a5f-4c63-abd1-9b6c37e87d63" providerId="ADAL" clId="{4F9749A3-D9ED-4F72-8CBA-7DC705DC9757}" dt="2024-02-20T10:22:19.855" v="10" actId="478"/>
          <ac:picMkLst>
            <pc:docMk/>
            <pc:sldMasterMk cId="4227250108" sldId="2147483682"/>
            <ac:picMk id="23" creationId="{FA28EDCE-7D39-4311-B85F-2234D6A9AC81}"/>
          </ac:picMkLst>
        </pc:picChg>
        <pc:sldLayoutChg chg="addSp delSp modSp mod">
          <pc:chgData name="Marius Hertzsch" userId="154a6c19-8a5f-4c63-abd1-9b6c37e87d63" providerId="ADAL" clId="{4F9749A3-D9ED-4F72-8CBA-7DC705DC9757}" dt="2024-02-20T14:24:33.191" v="1322" actId="14100"/>
          <pc:sldLayoutMkLst>
            <pc:docMk/>
            <pc:sldMasterMk cId="4227250108" sldId="2147483682"/>
            <pc:sldLayoutMk cId="3650444849" sldId="2147483683"/>
          </pc:sldLayoutMkLst>
          <pc:spChg chg="add del mod">
            <ac:chgData name="Marius Hertzsch" userId="154a6c19-8a5f-4c63-abd1-9b6c37e87d63" providerId="ADAL" clId="{4F9749A3-D9ED-4F72-8CBA-7DC705DC9757}" dt="2024-02-20T12:48:11.466" v="1075" actId="478"/>
            <ac:spMkLst>
              <pc:docMk/>
              <pc:sldMasterMk cId="4227250108" sldId="2147483682"/>
              <pc:sldLayoutMk cId="3650444849" sldId="2147483683"/>
              <ac:spMk id="2" creationId="{EB30581A-0BDE-6168-D8CF-72613149F36C}"/>
            </ac:spMkLst>
          </pc:spChg>
          <pc:spChg chg="add mod">
            <ac:chgData name="Marius Hertzsch" userId="154a6c19-8a5f-4c63-abd1-9b6c37e87d63" providerId="ADAL" clId="{4F9749A3-D9ED-4F72-8CBA-7DC705DC9757}" dt="2024-02-20T12:39:21.604" v="826"/>
            <ac:spMkLst>
              <pc:docMk/>
              <pc:sldMasterMk cId="4227250108" sldId="2147483682"/>
              <pc:sldLayoutMk cId="3650444849" sldId="2147483683"/>
              <ac:spMk id="3" creationId="{42878635-E1EB-70C6-72DB-5F9CFC79A4CE}"/>
            </ac:spMkLst>
          </pc:spChg>
          <pc:spChg chg="add mod">
            <ac:chgData name="Marius Hertzsch" userId="154a6c19-8a5f-4c63-abd1-9b6c37e87d63" providerId="ADAL" clId="{4F9749A3-D9ED-4F72-8CBA-7DC705DC9757}" dt="2024-02-20T12:39:21.604" v="826"/>
            <ac:spMkLst>
              <pc:docMk/>
              <pc:sldMasterMk cId="4227250108" sldId="2147483682"/>
              <pc:sldLayoutMk cId="3650444849" sldId="2147483683"/>
              <ac:spMk id="4" creationId="{04C6F036-77CF-EA96-4071-DCEC9595B07E}"/>
            </ac:spMkLst>
          </pc:spChg>
          <pc:spChg chg="add mod">
            <ac:chgData name="Marius Hertzsch" userId="154a6c19-8a5f-4c63-abd1-9b6c37e87d63" providerId="ADAL" clId="{4F9749A3-D9ED-4F72-8CBA-7DC705DC9757}" dt="2024-02-20T12:39:21.604" v="826"/>
            <ac:spMkLst>
              <pc:docMk/>
              <pc:sldMasterMk cId="4227250108" sldId="2147483682"/>
              <pc:sldLayoutMk cId="3650444849" sldId="2147483683"/>
              <ac:spMk id="5" creationId="{E0A44F98-55ED-6D02-2781-33939CE62C54}"/>
            </ac:spMkLst>
          </pc:spChg>
          <pc:spChg chg="add mod">
            <ac:chgData name="Marius Hertzsch" userId="154a6c19-8a5f-4c63-abd1-9b6c37e87d63" providerId="ADAL" clId="{4F9749A3-D9ED-4F72-8CBA-7DC705DC9757}" dt="2024-02-20T12:39:21.604" v="826"/>
            <ac:spMkLst>
              <pc:docMk/>
              <pc:sldMasterMk cId="4227250108" sldId="2147483682"/>
              <pc:sldLayoutMk cId="3650444849" sldId="2147483683"/>
              <ac:spMk id="6" creationId="{BB12F753-1858-B324-C6B9-03BD868BAA9B}"/>
            </ac:spMkLst>
          </pc:spChg>
          <pc:spChg chg="add mod">
            <ac:chgData name="Marius Hertzsch" userId="154a6c19-8a5f-4c63-abd1-9b6c37e87d63" providerId="ADAL" clId="{4F9749A3-D9ED-4F72-8CBA-7DC705DC9757}" dt="2024-02-20T12:39:21.604" v="826"/>
            <ac:spMkLst>
              <pc:docMk/>
              <pc:sldMasterMk cId="4227250108" sldId="2147483682"/>
              <pc:sldLayoutMk cId="3650444849" sldId="2147483683"/>
              <ac:spMk id="7" creationId="{03D18B25-901E-ED7E-8AF7-D5C78EC676EF}"/>
            </ac:spMkLst>
          </pc:spChg>
          <pc:spChg chg="add mod">
            <ac:chgData name="Marius Hertzsch" userId="154a6c19-8a5f-4c63-abd1-9b6c37e87d63" providerId="ADAL" clId="{4F9749A3-D9ED-4F72-8CBA-7DC705DC9757}" dt="2024-02-20T12:39:21.604" v="826"/>
            <ac:spMkLst>
              <pc:docMk/>
              <pc:sldMasterMk cId="4227250108" sldId="2147483682"/>
              <pc:sldLayoutMk cId="3650444849" sldId="2147483683"/>
              <ac:spMk id="8" creationId="{1324B36F-5848-393E-F48F-F0524EFB6AF6}"/>
            </ac:spMkLst>
          </pc:spChg>
          <pc:spChg chg="add mod">
            <ac:chgData name="Marius Hertzsch" userId="154a6c19-8a5f-4c63-abd1-9b6c37e87d63" providerId="ADAL" clId="{4F9749A3-D9ED-4F72-8CBA-7DC705DC9757}" dt="2024-02-20T12:39:33.213" v="828"/>
            <ac:spMkLst>
              <pc:docMk/>
              <pc:sldMasterMk cId="4227250108" sldId="2147483682"/>
              <pc:sldLayoutMk cId="3650444849" sldId="2147483683"/>
              <ac:spMk id="9" creationId="{092900A2-5AD4-F756-5EF3-14C810BBDA1A}"/>
            </ac:spMkLst>
          </pc:spChg>
          <pc:spChg chg="add mod">
            <ac:chgData name="Marius Hertzsch" userId="154a6c19-8a5f-4c63-abd1-9b6c37e87d63" providerId="ADAL" clId="{4F9749A3-D9ED-4F72-8CBA-7DC705DC9757}" dt="2024-02-20T12:39:33.213" v="828"/>
            <ac:spMkLst>
              <pc:docMk/>
              <pc:sldMasterMk cId="4227250108" sldId="2147483682"/>
              <pc:sldLayoutMk cId="3650444849" sldId="2147483683"/>
              <ac:spMk id="10" creationId="{09B7E556-D161-0743-4021-B3B858806C8C}"/>
            </ac:spMkLst>
          </pc:spChg>
          <pc:spChg chg="add mod">
            <ac:chgData name="Marius Hertzsch" userId="154a6c19-8a5f-4c63-abd1-9b6c37e87d63" providerId="ADAL" clId="{4F9749A3-D9ED-4F72-8CBA-7DC705DC9757}" dt="2024-02-20T12:39:33.213" v="828"/>
            <ac:spMkLst>
              <pc:docMk/>
              <pc:sldMasterMk cId="4227250108" sldId="2147483682"/>
              <pc:sldLayoutMk cId="3650444849" sldId="2147483683"/>
              <ac:spMk id="11" creationId="{08ADF66D-673E-6CB4-2D35-778F5B17CAF5}"/>
            </ac:spMkLst>
          </pc:spChg>
          <pc:spChg chg="add mod">
            <ac:chgData name="Marius Hertzsch" userId="154a6c19-8a5f-4c63-abd1-9b6c37e87d63" providerId="ADAL" clId="{4F9749A3-D9ED-4F72-8CBA-7DC705DC9757}" dt="2024-02-20T12:39:33.213" v="828"/>
            <ac:spMkLst>
              <pc:docMk/>
              <pc:sldMasterMk cId="4227250108" sldId="2147483682"/>
              <pc:sldLayoutMk cId="3650444849" sldId="2147483683"/>
              <ac:spMk id="12" creationId="{E29B1299-A8D6-DFAB-892C-369463147C2B}"/>
            </ac:spMkLst>
          </pc:spChg>
          <pc:spChg chg="add mod">
            <ac:chgData name="Marius Hertzsch" userId="154a6c19-8a5f-4c63-abd1-9b6c37e87d63" providerId="ADAL" clId="{4F9749A3-D9ED-4F72-8CBA-7DC705DC9757}" dt="2024-02-20T12:40:23.899" v="845" actId="20577"/>
            <ac:spMkLst>
              <pc:docMk/>
              <pc:sldMasterMk cId="4227250108" sldId="2147483682"/>
              <pc:sldLayoutMk cId="3650444849" sldId="2147483683"/>
              <ac:spMk id="13" creationId="{7A772095-FEE5-5C8C-1AC1-86898C1545C4}"/>
            </ac:spMkLst>
          </pc:spChg>
          <pc:spChg chg="add mod">
            <ac:chgData name="Marius Hertzsch" userId="154a6c19-8a5f-4c63-abd1-9b6c37e87d63" providerId="ADAL" clId="{4F9749A3-D9ED-4F72-8CBA-7DC705DC9757}" dt="2024-02-20T12:39:33.213" v="828"/>
            <ac:spMkLst>
              <pc:docMk/>
              <pc:sldMasterMk cId="4227250108" sldId="2147483682"/>
              <pc:sldLayoutMk cId="3650444849" sldId="2147483683"/>
              <ac:spMk id="14" creationId="{C2BFE26B-7A72-37D2-41EC-BFCC0F7C8C7E}"/>
            </ac:spMkLst>
          </pc:spChg>
          <pc:spChg chg="add mod">
            <ac:chgData name="Marius Hertzsch" userId="154a6c19-8a5f-4c63-abd1-9b6c37e87d63" providerId="ADAL" clId="{4F9749A3-D9ED-4F72-8CBA-7DC705DC9757}" dt="2024-02-20T12:40:52.884" v="851"/>
            <ac:spMkLst>
              <pc:docMk/>
              <pc:sldMasterMk cId="4227250108" sldId="2147483682"/>
              <pc:sldLayoutMk cId="3650444849" sldId="2147483683"/>
              <ac:spMk id="15" creationId="{AB0354EA-A068-C646-2146-5FB0EBAC8477}"/>
            </ac:spMkLst>
          </pc:spChg>
          <pc:spChg chg="add mod">
            <ac:chgData name="Marius Hertzsch" userId="154a6c19-8a5f-4c63-abd1-9b6c37e87d63" providerId="ADAL" clId="{4F9749A3-D9ED-4F72-8CBA-7DC705DC9757}" dt="2024-02-20T12:40:52.884" v="851"/>
            <ac:spMkLst>
              <pc:docMk/>
              <pc:sldMasterMk cId="4227250108" sldId="2147483682"/>
              <pc:sldLayoutMk cId="3650444849" sldId="2147483683"/>
              <ac:spMk id="16" creationId="{706C2BB7-84A2-0306-1E58-39AC4F913559}"/>
            </ac:spMkLst>
          </pc:spChg>
          <pc:spChg chg="mod">
            <ac:chgData name="Marius Hertzsch" userId="154a6c19-8a5f-4c63-abd1-9b6c37e87d63" providerId="ADAL" clId="{4F9749A3-D9ED-4F72-8CBA-7DC705DC9757}" dt="2024-02-20T10:59:36.916" v="169" actId="404"/>
            <ac:spMkLst>
              <pc:docMk/>
              <pc:sldMasterMk cId="4227250108" sldId="2147483682"/>
              <pc:sldLayoutMk cId="3650444849" sldId="2147483683"/>
              <ac:spMk id="17" creationId="{0708A4A2-A27F-4FEE-8623-B6E21686DEF7}"/>
            </ac:spMkLst>
          </pc:spChg>
          <pc:spChg chg="mod">
            <ac:chgData name="Marius Hertzsch" userId="154a6c19-8a5f-4c63-abd1-9b6c37e87d63" providerId="ADAL" clId="{4F9749A3-D9ED-4F72-8CBA-7DC705DC9757}" dt="2024-02-20T14:24:33.191" v="1322" actId="14100"/>
            <ac:spMkLst>
              <pc:docMk/>
              <pc:sldMasterMk cId="4227250108" sldId="2147483682"/>
              <pc:sldLayoutMk cId="3650444849" sldId="2147483683"/>
              <ac:spMk id="18" creationId="{718D7B04-20EB-4DEB-A72E-DC6715E99B02}"/>
            </ac:spMkLst>
          </pc:spChg>
          <pc:spChg chg="add mod">
            <ac:chgData name="Marius Hertzsch" userId="154a6c19-8a5f-4c63-abd1-9b6c37e87d63" providerId="ADAL" clId="{4F9749A3-D9ED-4F72-8CBA-7DC705DC9757}" dt="2024-02-20T12:40:52.884" v="851"/>
            <ac:spMkLst>
              <pc:docMk/>
              <pc:sldMasterMk cId="4227250108" sldId="2147483682"/>
              <pc:sldLayoutMk cId="3650444849" sldId="2147483683"/>
              <ac:spMk id="19" creationId="{AA82A6AA-F481-BBCE-4050-5A9175B8DAC4}"/>
            </ac:spMkLst>
          </pc:spChg>
          <pc:spChg chg="add mod">
            <ac:chgData name="Marius Hertzsch" userId="154a6c19-8a5f-4c63-abd1-9b6c37e87d63" providerId="ADAL" clId="{4F9749A3-D9ED-4F72-8CBA-7DC705DC9757}" dt="2024-02-20T12:40:52.884" v="851"/>
            <ac:spMkLst>
              <pc:docMk/>
              <pc:sldMasterMk cId="4227250108" sldId="2147483682"/>
              <pc:sldLayoutMk cId="3650444849" sldId="2147483683"/>
              <ac:spMk id="20" creationId="{AC039CEB-2F04-8822-6DED-25A0B3CF2BA1}"/>
            </ac:spMkLst>
          </pc:spChg>
          <pc:spChg chg="add mod">
            <ac:chgData name="Marius Hertzsch" userId="154a6c19-8a5f-4c63-abd1-9b6c37e87d63" providerId="ADAL" clId="{4F9749A3-D9ED-4F72-8CBA-7DC705DC9757}" dt="2024-02-20T12:40:52.884" v="851"/>
            <ac:spMkLst>
              <pc:docMk/>
              <pc:sldMasterMk cId="4227250108" sldId="2147483682"/>
              <pc:sldLayoutMk cId="3650444849" sldId="2147483683"/>
              <ac:spMk id="21" creationId="{2D762ED6-7117-2C52-EB3E-A29F65441A90}"/>
            </ac:spMkLst>
          </pc:spChg>
          <pc:spChg chg="add mod">
            <ac:chgData name="Marius Hertzsch" userId="154a6c19-8a5f-4c63-abd1-9b6c37e87d63" providerId="ADAL" clId="{4F9749A3-D9ED-4F72-8CBA-7DC705DC9757}" dt="2024-02-20T12:40:52.884" v="851"/>
            <ac:spMkLst>
              <pc:docMk/>
              <pc:sldMasterMk cId="4227250108" sldId="2147483682"/>
              <pc:sldLayoutMk cId="3650444849" sldId="2147483683"/>
              <ac:spMk id="22" creationId="{AD99433B-04B2-6100-E46B-96292A161066}"/>
            </ac:spMkLst>
          </pc:spChg>
          <pc:spChg chg="add mod">
            <ac:chgData name="Marius Hertzsch" userId="154a6c19-8a5f-4c63-abd1-9b6c37e87d63" providerId="ADAL" clId="{4F9749A3-D9ED-4F72-8CBA-7DC705DC9757}" dt="2024-02-20T12:41:43.005" v="888" actId="1036"/>
            <ac:spMkLst>
              <pc:docMk/>
              <pc:sldMasterMk cId="4227250108" sldId="2147483682"/>
              <pc:sldLayoutMk cId="3650444849" sldId="2147483683"/>
              <ac:spMk id="23" creationId="{39618084-C6A4-2FA6-46FB-988726D8F16D}"/>
            </ac:spMkLst>
          </pc:spChg>
          <pc:spChg chg="add mod">
            <ac:chgData name="Marius Hertzsch" userId="154a6c19-8a5f-4c63-abd1-9b6c37e87d63" providerId="ADAL" clId="{4F9749A3-D9ED-4F72-8CBA-7DC705DC9757}" dt="2024-02-20T12:41:43.005" v="888" actId="1036"/>
            <ac:spMkLst>
              <pc:docMk/>
              <pc:sldMasterMk cId="4227250108" sldId="2147483682"/>
              <pc:sldLayoutMk cId="3650444849" sldId="2147483683"/>
              <ac:spMk id="24" creationId="{F88AA85B-3589-B68C-0257-91FEED1732ED}"/>
            </ac:spMkLst>
          </pc:spChg>
          <pc:spChg chg="add mod">
            <ac:chgData name="Marius Hertzsch" userId="154a6c19-8a5f-4c63-abd1-9b6c37e87d63" providerId="ADAL" clId="{4F9749A3-D9ED-4F72-8CBA-7DC705DC9757}" dt="2024-02-20T12:41:43.005" v="888" actId="1036"/>
            <ac:spMkLst>
              <pc:docMk/>
              <pc:sldMasterMk cId="4227250108" sldId="2147483682"/>
              <pc:sldLayoutMk cId="3650444849" sldId="2147483683"/>
              <ac:spMk id="25" creationId="{F77D1C21-42CE-B883-FCD5-8592F343B5DA}"/>
            </ac:spMkLst>
          </pc:spChg>
          <pc:spChg chg="add mod">
            <ac:chgData name="Marius Hertzsch" userId="154a6c19-8a5f-4c63-abd1-9b6c37e87d63" providerId="ADAL" clId="{4F9749A3-D9ED-4F72-8CBA-7DC705DC9757}" dt="2024-02-20T12:41:43.005" v="888" actId="1036"/>
            <ac:spMkLst>
              <pc:docMk/>
              <pc:sldMasterMk cId="4227250108" sldId="2147483682"/>
              <pc:sldLayoutMk cId="3650444849" sldId="2147483683"/>
              <ac:spMk id="26" creationId="{A8387B03-C073-B00D-2BD3-86CAC3A65EF9}"/>
            </ac:spMkLst>
          </pc:spChg>
          <pc:spChg chg="add mod">
            <ac:chgData name="Marius Hertzsch" userId="154a6c19-8a5f-4c63-abd1-9b6c37e87d63" providerId="ADAL" clId="{4F9749A3-D9ED-4F72-8CBA-7DC705DC9757}" dt="2024-02-20T12:41:43.005" v="888" actId="1036"/>
            <ac:spMkLst>
              <pc:docMk/>
              <pc:sldMasterMk cId="4227250108" sldId="2147483682"/>
              <pc:sldLayoutMk cId="3650444849" sldId="2147483683"/>
              <ac:spMk id="27" creationId="{1CC24449-F813-53DB-1B2C-3754BEA660AE}"/>
            </ac:spMkLst>
          </pc:spChg>
          <pc:spChg chg="add mod">
            <ac:chgData name="Marius Hertzsch" userId="154a6c19-8a5f-4c63-abd1-9b6c37e87d63" providerId="ADAL" clId="{4F9749A3-D9ED-4F72-8CBA-7DC705DC9757}" dt="2024-02-20T12:41:43.005" v="888" actId="1036"/>
            <ac:spMkLst>
              <pc:docMk/>
              <pc:sldMasterMk cId="4227250108" sldId="2147483682"/>
              <pc:sldLayoutMk cId="3650444849" sldId="2147483683"/>
              <ac:spMk id="28" creationId="{E8DF7385-52C0-B8E4-ABE4-DF4D8620A7EB}"/>
            </ac:spMkLst>
          </pc:spChg>
          <pc:spChg chg="add del mod ord">
            <ac:chgData name="Marius Hertzsch" userId="154a6c19-8a5f-4c63-abd1-9b6c37e87d63" providerId="ADAL" clId="{4F9749A3-D9ED-4F72-8CBA-7DC705DC9757}" dt="2024-02-20T12:48:11.466" v="1075" actId="478"/>
            <ac:spMkLst>
              <pc:docMk/>
              <pc:sldMasterMk cId="4227250108" sldId="2147483682"/>
              <pc:sldLayoutMk cId="3650444849" sldId="2147483683"/>
              <ac:spMk id="29" creationId="{886D9287-1358-BA0A-0E90-5E2D70174D5A}"/>
            </ac:spMkLst>
          </pc:spChg>
          <pc:spChg chg="add del mod ord">
            <ac:chgData name="Marius Hertzsch" userId="154a6c19-8a5f-4c63-abd1-9b6c37e87d63" providerId="ADAL" clId="{4F9749A3-D9ED-4F72-8CBA-7DC705DC9757}" dt="2024-02-20T12:48:11.466" v="1075" actId="478"/>
            <ac:spMkLst>
              <pc:docMk/>
              <pc:sldMasterMk cId="4227250108" sldId="2147483682"/>
              <pc:sldLayoutMk cId="3650444849" sldId="2147483683"/>
              <ac:spMk id="30" creationId="{6A8750F4-BC5F-B195-8517-E1ED7542814A}"/>
            </ac:spMkLst>
          </pc:spChg>
          <pc:spChg chg="add del mod ord">
            <ac:chgData name="Marius Hertzsch" userId="154a6c19-8a5f-4c63-abd1-9b6c37e87d63" providerId="ADAL" clId="{4F9749A3-D9ED-4F72-8CBA-7DC705DC9757}" dt="2024-02-20T12:48:11.466" v="1075" actId="478"/>
            <ac:spMkLst>
              <pc:docMk/>
              <pc:sldMasterMk cId="4227250108" sldId="2147483682"/>
              <pc:sldLayoutMk cId="3650444849" sldId="2147483683"/>
              <ac:spMk id="31" creationId="{2D94A2B0-AB52-CE15-02CA-E291EAA71CFB}"/>
            </ac:spMkLst>
          </pc:spChg>
          <pc:spChg chg="add del mod ord">
            <ac:chgData name="Marius Hertzsch" userId="154a6c19-8a5f-4c63-abd1-9b6c37e87d63" providerId="ADAL" clId="{4F9749A3-D9ED-4F72-8CBA-7DC705DC9757}" dt="2024-02-20T12:48:11.466" v="1075" actId="478"/>
            <ac:spMkLst>
              <pc:docMk/>
              <pc:sldMasterMk cId="4227250108" sldId="2147483682"/>
              <pc:sldLayoutMk cId="3650444849" sldId="2147483683"/>
              <ac:spMk id="32" creationId="{DCA51573-74D6-3AFC-B916-E4D3E297C0D1}"/>
            </ac:spMkLst>
          </pc:spChg>
          <pc:spChg chg="add del mod ord">
            <ac:chgData name="Marius Hertzsch" userId="154a6c19-8a5f-4c63-abd1-9b6c37e87d63" providerId="ADAL" clId="{4F9749A3-D9ED-4F72-8CBA-7DC705DC9757}" dt="2024-02-20T12:48:11.466" v="1075" actId="478"/>
            <ac:spMkLst>
              <pc:docMk/>
              <pc:sldMasterMk cId="4227250108" sldId="2147483682"/>
              <pc:sldLayoutMk cId="3650444849" sldId="2147483683"/>
              <ac:spMk id="33" creationId="{8D364415-2A99-CD26-979C-C92B2BFD962A}"/>
            </ac:spMkLst>
          </pc:spChg>
          <pc:spChg chg="add del mod ord">
            <ac:chgData name="Marius Hertzsch" userId="154a6c19-8a5f-4c63-abd1-9b6c37e87d63" providerId="ADAL" clId="{4F9749A3-D9ED-4F72-8CBA-7DC705DC9757}" dt="2024-02-20T12:48:11.466" v="1075" actId="478"/>
            <ac:spMkLst>
              <pc:docMk/>
              <pc:sldMasterMk cId="4227250108" sldId="2147483682"/>
              <pc:sldLayoutMk cId="3650444849" sldId="2147483683"/>
              <ac:spMk id="34" creationId="{9D19998E-282E-5F31-4A68-142E470D9836}"/>
            </ac:spMkLst>
          </pc:spChg>
          <pc:spChg chg="add mod">
            <ac:chgData name="Marius Hertzsch" userId="154a6c19-8a5f-4c63-abd1-9b6c37e87d63" providerId="ADAL" clId="{4F9749A3-D9ED-4F72-8CBA-7DC705DC9757}" dt="2024-02-20T14:18:31.071" v="1291" actId="1038"/>
            <ac:spMkLst>
              <pc:docMk/>
              <pc:sldMasterMk cId="4227250108" sldId="2147483682"/>
              <pc:sldLayoutMk cId="3650444849" sldId="2147483683"/>
              <ac:spMk id="35" creationId="{697C5BA4-44FE-C680-6DD2-10E3ADEFC8F2}"/>
            </ac:spMkLst>
          </pc:spChg>
          <pc:spChg chg="add mod">
            <ac:chgData name="Marius Hertzsch" userId="154a6c19-8a5f-4c63-abd1-9b6c37e87d63" providerId="ADAL" clId="{4F9749A3-D9ED-4F72-8CBA-7DC705DC9757}" dt="2024-02-20T14:18:29.186" v="1290" actId="1038"/>
            <ac:spMkLst>
              <pc:docMk/>
              <pc:sldMasterMk cId="4227250108" sldId="2147483682"/>
              <pc:sldLayoutMk cId="3650444849" sldId="2147483683"/>
              <ac:spMk id="36" creationId="{C50267AC-D44E-45BC-BE7B-C516C93031F2}"/>
            </ac:spMkLst>
          </pc:spChg>
          <pc:spChg chg="add mod">
            <ac:chgData name="Marius Hertzsch" userId="154a6c19-8a5f-4c63-abd1-9b6c37e87d63" providerId="ADAL" clId="{4F9749A3-D9ED-4F72-8CBA-7DC705DC9757}" dt="2024-02-20T14:17:52.446" v="1281" actId="1036"/>
            <ac:spMkLst>
              <pc:docMk/>
              <pc:sldMasterMk cId="4227250108" sldId="2147483682"/>
              <pc:sldLayoutMk cId="3650444849" sldId="2147483683"/>
              <ac:spMk id="37" creationId="{824AAAF3-E9B6-75FB-BFD8-1A09E5907ABE}"/>
            </ac:spMkLst>
          </pc:spChg>
          <pc:spChg chg="add mod">
            <ac:chgData name="Marius Hertzsch" userId="154a6c19-8a5f-4c63-abd1-9b6c37e87d63" providerId="ADAL" clId="{4F9749A3-D9ED-4F72-8CBA-7DC705DC9757}" dt="2024-02-20T14:22:03.667" v="1317" actId="14100"/>
            <ac:spMkLst>
              <pc:docMk/>
              <pc:sldMasterMk cId="4227250108" sldId="2147483682"/>
              <pc:sldLayoutMk cId="3650444849" sldId="2147483683"/>
              <ac:spMk id="38" creationId="{005279D1-574D-F890-91E2-CEC37E711474}"/>
            </ac:spMkLst>
          </pc:spChg>
          <pc:spChg chg="add mod">
            <ac:chgData name="Marius Hertzsch" userId="154a6c19-8a5f-4c63-abd1-9b6c37e87d63" providerId="ADAL" clId="{4F9749A3-D9ED-4F72-8CBA-7DC705DC9757}" dt="2024-02-20T14:14:46.639" v="1234" actId="1035"/>
            <ac:spMkLst>
              <pc:docMk/>
              <pc:sldMasterMk cId="4227250108" sldId="2147483682"/>
              <pc:sldLayoutMk cId="3650444849" sldId="2147483683"/>
              <ac:spMk id="39" creationId="{CE0175FD-91E7-8551-73C0-AEE5A015A863}"/>
            </ac:spMkLst>
          </pc:spChg>
          <pc:spChg chg="add mod">
            <ac:chgData name="Marius Hertzsch" userId="154a6c19-8a5f-4c63-abd1-9b6c37e87d63" providerId="ADAL" clId="{4F9749A3-D9ED-4F72-8CBA-7DC705DC9757}" dt="2024-02-20T14:14:46.639" v="1234" actId="1035"/>
            <ac:spMkLst>
              <pc:docMk/>
              <pc:sldMasterMk cId="4227250108" sldId="2147483682"/>
              <pc:sldLayoutMk cId="3650444849" sldId="2147483683"/>
              <ac:spMk id="40" creationId="{D9CDBD1C-7BF0-806C-4350-435B15A65525}"/>
            </ac:spMkLst>
          </pc:spChg>
          <pc:spChg chg="add mod">
            <ac:chgData name="Marius Hertzsch" userId="154a6c19-8a5f-4c63-abd1-9b6c37e87d63" providerId="ADAL" clId="{4F9749A3-D9ED-4F72-8CBA-7DC705DC9757}" dt="2024-02-20T12:50:32.686" v="1113"/>
            <ac:spMkLst>
              <pc:docMk/>
              <pc:sldMasterMk cId="4227250108" sldId="2147483682"/>
              <pc:sldLayoutMk cId="3650444849" sldId="2147483683"/>
              <ac:spMk id="41" creationId="{E065ED4C-47CD-ABBB-6C03-465A7D42B8DE}"/>
            </ac:spMkLst>
          </pc:spChg>
          <pc:spChg chg="add mod">
            <ac:chgData name="Marius Hertzsch" userId="154a6c19-8a5f-4c63-abd1-9b6c37e87d63" providerId="ADAL" clId="{4F9749A3-D9ED-4F72-8CBA-7DC705DC9757}" dt="2024-02-20T12:50:32.686" v="1113"/>
            <ac:spMkLst>
              <pc:docMk/>
              <pc:sldMasterMk cId="4227250108" sldId="2147483682"/>
              <pc:sldLayoutMk cId="3650444849" sldId="2147483683"/>
              <ac:spMk id="42" creationId="{8B7D2784-7745-4B7E-0274-F784FA7E76EF}"/>
            </ac:spMkLst>
          </pc:spChg>
          <pc:spChg chg="add mod">
            <ac:chgData name="Marius Hertzsch" userId="154a6c19-8a5f-4c63-abd1-9b6c37e87d63" providerId="ADAL" clId="{4F9749A3-D9ED-4F72-8CBA-7DC705DC9757}" dt="2024-02-20T12:50:32.686" v="1113"/>
            <ac:spMkLst>
              <pc:docMk/>
              <pc:sldMasterMk cId="4227250108" sldId="2147483682"/>
              <pc:sldLayoutMk cId="3650444849" sldId="2147483683"/>
              <ac:spMk id="43" creationId="{B531B3A4-A0AE-F6D3-5000-A56B4475A14D}"/>
            </ac:spMkLst>
          </pc:spChg>
          <pc:spChg chg="add del mod">
            <ac:chgData name="Marius Hertzsch" userId="154a6c19-8a5f-4c63-abd1-9b6c37e87d63" providerId="ADAL" clId="{4F9749A3-D9ED-4F72-8CBA-7DC705DC9757}" dt="2024-02-20T12:48:11.466" v="1075" actId="478"/>
            <ac:spMkLst>
              <pc:docMk/>
              <pc:sldMasterMk cId="4227250108" sldId="2147483682"/>
              <pc:sldLayoutMk cId="3650444849" sldId="2147483683"/>
              <ac:spMk id="44" creationId="{9D2CC9B1-3044-4109-BEFE-DB3B957749E5}"/>
            </ac:spMkLst>
          </pc:spChg>
          <pc:spChg chg="add del mod">
            <ac:chgData name="Marius Hertzsch" userId="154a6c19-8a5f-4c63-abd1-9b6c37e87d63" providerId="ADAL" clId="{4F9749A3-D9ED-4F72-8CBA-7DC705DC9757}" dt="2024-02-20T12:48:11.466" v="1075" actId="478"/>
            <ac:spMkLst>
              <pc:docMk/>
              <pc:sldMasterMk cId="4227250108" sldId="2147483682"/>
              <pc:sldLayoutMk cId="3650444849" sldId="2147483683"/>
              <ac:spMk id="45" creationId="{4A2DAA92-DC8F-42DD-A71B-F0039C19D1CE}"/>
            </ac:spMkLst>
          </pc:spChg>
          <pc:spChg chg="add del mod">
            <ac:chgData name="Marius Hertzsch" userId="154a6c19-8a5f-4c63-abd1-9b6c37e87d63" providerId="ADAL" clId="{4F9749A3-D9ED-4F72-8CBA-7DC705DC9757}" dt="2024-02-20T12:48:11.466" v="1075" actId="478"/>
            <ac:spMkLst>
              <pc:docMk/>
              <pc:sldMasterMk cId="4227250108" sldId="2147483682"/>
              <pc:sldLayoutMk cId="3650444849" sldId="2147483683"/>
              <ac:spMk id="46" creationId="{399AFD1C-B5CF-4D99-9A02-8698F02DE524}"/>
            </ac:spMkLst>
          </pc:spChg>
          <pc:spChg chg="add del mod">
            <ac:chgData name="Marius Hertzsch" userId="154a6c19-8a5f-4c63-abd1-9b6c37e87d63" providerId="ADAL" clId="{4F9749A3-D9ED-4F72-8CBA-7DC705DC9757}" dt="2024-02-20T12:48:11.466" v="1075" actId="478"/>
            <ac:spMkLst>
              <pc:docMk/>
              <pc:sldMasterMk cId="4227250108" sldId="2147483682"/>
              <pc:sldLayoutMk cId="3650444849" sldId="2147483683"/>
              <ac:spMk id="47" creationId="{F48234EC-9D4B-4217-98C3-F10F148D6392}"/>
            </ac:spMkLst>
          </pc:spChg>
          <pc:spChg chg="mod">
            <ac:chgData name="Marius Hertzsch" userId="154a6c19-8a5f-4c63-abd1-9b6c37e87d63" providerId="ADAL" clId="{4F9749A3-D9ED-4F72-8CBA-7DC705DC9757}" dt="2024-02-20T12:07:15.325" v="284" actId="1037"/>
            <ac:spMkLst>
              <pc:docMk/>
              <pc:sldMasterMk cId="4227250108" sldId="2147483682"/>
              <pc:sldLayoutMk cId="3650444849" sldId="2147483683"/>
              <ac:spMk id="48" creationId="{D27DC038-E7B5-483B-8661-25BAACE0789A}"/>
            </ac:spMkLst>
          </pc:spChg>
          <pc:spChg chg="add mod">
            <ac:chgData name="Marius Hertzsch" userId="154a6c19-8a5f-4c63-abd1-9b6c37e87d63" providerId="ADAL" clId="{4F9749A3-D9ED-4F72-8CBA-7DC705DC9757}" dt="2024-02-20T12:50:32.686" v="1113"/>
            <ac:spMkLst>
              <pc:docMk/>
              <pc:sldMasterMk cId="4227250108" sldId="2147483682"/>
              <pc:sldLayoutMk cId="3650444849" sldId="2147483683"/>
              <ac:spMk id="49" creationId="{FA0CED3B-A092-8461-5B7E-31ACCEBA76AF}"/>
            </ac:spMkLst>
          </pc:spChg>
          <pc:spChg chg="mod">
            <ac:chgData name="Marius Hertzsch" userId="154a6c19-8a5f-4c63-abd1-9b6c37e87d63" providerId="ADAL" clId="{4F9749A3-D9ED-4F72-8CBA-7DC705DC9757}" dt="2024-02-20T12:14:18.460" v="469" actId="207"/>
            <ac:spMkLst>
              <pc:docMk/>
              <pc:sldMasterMk cId="4227250108" sldId="2147483682"/>
              <pc:sldLayoutMk cId="3650444849" sldId="2147483683"/>
              <ac:spMk id="50" creationId="{3D40E222-FFF1-4061-9453-B390A643849A}"/>
            </ac:spMkLst>
          </pc:spChg>
          <pc:spChg chg="mod">
            <ac:chgData name="Marius Hertzsch" userId="154a6c19-8a5f-4c63-abd1-9b6c37e87d63" providerId="ADAL" clId="{4F9749A3-D9ED-4F72-8CBA-7DC705DC9757}" dt="2024-02-20T12:14:18.460" v="469" actId="207"/>
            <ac:spMkLst>
              <pc:docMk/>
              <pc:sldMasterMk cId="4227250108" sldId="2147483682"/>
              <pc:sldLayoutMk cId="3650444849" sldId="2147483683"/>
              <ac:spMk id="51" creationId="{3A4EFBEB-51AF-45F2-8C27-9895FE14EA96}"/>
            </ac:spMkLst>
          </pc:spChg>
          <pc:spChg chg="mod">
            <ac:chgData name="Marius Hertzsch" userId="154a6c19-8a5f-4c63-abd1-9b6c37e87d63" providerId="ADAL" clId="{4F9749A3-D9ED-4F72-8CBA-7DC705DC9757}" dt="2024-02-20T12:14:18.460" v="469" actId="207"/>
            <ac:spMkLst>
              <pc:docMk/>
              <pc:sldMasterMk cId="4227250108" sldId="2147483682"/>
              <pc:sldLayoutMk cId="3650444849" sldId="2147483683"/>
              <ac:spMk id="52" creationId="{3600A823-1FD0-4887-822B-798351111F08}"/>
            </ac:spMkLst>
          </pc:spChg>
          <pc:spChg chg="mod">
            <ac:chgData name="Marius Hertzsch" userId="154a6c19-8a5f-4c63-abd1-9b6c37e87d63" providerId="ADAL" clId="{4F9749A3-D9ED-4F72-8CBA-7DC705DC9757}" dt="2024-02-20T12:54:49.571" v="1185" actId="1035"/>
            <ac:spMkLst>
              <pc:docMk/>
              <pc:sldMasterMk cId="4227250108" sldId="2147483682"/>
              <pc:sldLayoutMk cId="3650444849" sldId="2147483683"/>
              <ac:spMk id="53" creationId="{6643E4C9-4F70-4D0D-828A-1AAAA1E4B80E}"/>
            </ac:spMkLst>
          </pc:spChg>
          <pc:spChg chg="add mod">
            <ac:chgData name="Marius Hertzsch" userId="154a6c19-8a5f-4c63-abd1-9b6c37e87d63" providerId="ADAL" clId="{4F9749A3-D9ED-4F72-8CBA-7DC705DC9757}" dt="2024-02-20T12:50:32.686" v="1113"/>
            <ac:spMkLst>
              <pc:docMk/>
              <pc:sldMasterMk cId="4227250108" sldId="2147483682"/>
              <pc:sldLayoutMk cId="3650444849" sldId="2147483683"/>
              <ac:spMk id="54" creationId="{27F98727-14D8-FE8A-3CBE-B9E46CA6D9B2}"/>
            </ac:spMkLst>
          </pc:spChg>
          <pc:spChg chg="mod">
            <ac:chgData name="Marius Hertzsch" userId="154a6c19-8a5f-4c63-abd1-9b6c37e87d63" providerId="ADAL" clId="{4F9749A3-D9ED-4F72-8CBA-7DC705DC9757}" dt="2024-02-20T14:24:30.427" v="1321" actId="14100"/>
            <ac:spMkLst>
              <pc:docMk/>
              <pc:sldMasterMk cId="4227250108" sldId="2147483682"/>
              <pc:sldLayoutMk cId="3650444849" sldId="2147483683"/>
              <ac:spMk id="55" creationId="{7BAC95BF-4561-4A32-9D91-96D7B2AFA218}"/>
            </ac:spMkLst>
          </pc:spChg>
          <pc:spChg chg="add mod">
            <ac:chgData name="Marius Hertzsch" userId="154a6c19-8a5f-4c63-abd1-9b6c37e87d63" providerId="ADAL" clId="{4F9749A3-D9ED-4F72-8CBA-7DC705DC9757}" dt="2024-02-20T12:50:32.686" v="1113"/>
            <ac:spMkLst>
              <pc:docMk/>
              <pc:sldMasterMk cId="4227250108" sldId="2147483682"/>
              <pc:sldLayoutMk cId="3650444849" sldId="2147483683"/>
              <ac:spMk id="56" creationId="{321AE0FE-6128-490A-5A8C-9C2CAB6B465B}"/>
            </ac:spMkLst>
          </pc:spChg>
          <pc:spChg chg="add del mod">
            <ac:chgData name="Marius Hertzsch" userId="154a6c19-8a5f-4c63-abd1-9b6c37e87d63" providerId="ADAL" clId="{4F9749A3-D9ED-4F72-8CBA-7DC705DC9757}" dt="2024-02-20T12:48:11.466" v="1075" actId="478"/>
            <ac:spMkLst>
              <pc:docMk/>
              <pc:sldMasterMk cId="4227250108" sldId="2147483682"/>
              <pc:sldLayoutMk cId="3650444849" sldId="2147483683"/>
              <ac:spMk id="57" creationId="{B658B5EB-4ADB-48BF-AC58-893B6EB046F4}"/>
            </ac:spMkLst>
          </pc:spChg>
          <pc:spChg chg="add del mod">
            <ac:chgData name="Marius Hertzsch" userId="154a6c19-8a5f-4c63-abd1-9b6c37e87d63" providerId="ADAL" clId="{4F9749A3-D9ED-4F72-8CBA-7DC705DC9757}" dt="2024-02-20T12:33:28.851" v="770" actId="478"/>
            <ac:spMkLst>
              <pc:docMk/>
              <pc:sldMasterMk cId="4227250108" sldId="2147483682"/>
              <pc:sldLayoutMk cId="3650444849" sldId="2147483683"/>
              <ac:spMk id="58" creationId="{A031D422-5E53-4C2D-BCCE-AD751988ED10}"/>
            </ac:spMkLst>
          </pc:spChg>
          <pc:spChg chg="mod">
            <ac:chgData name="Marius Hertzsch" userId="154a6c19-8a5f-4c63-abd1-9b6c37e87d63" providerId="ADAL" clId="{4F9749A3-D9ED-4F72-8CBA-7DC705DC9757}" dt="2024-02-20T12:14:18.460" v="469" actId="207"/>
            <ac:spMkLst>
              <pc:docMk/>
              <pc:sldMasterMk cId="4227250108" sldId="2147483682"/>
              <pc:sldLayoutMk cId="3650444849" sldId="2147483683"/>
              <ac:spMk id="59" creationId="{E78DF56B-0A92-4738-85F9-526886F447F3}"/>
            </ac:spMkLst>
          </pc:spChg>
          <pc:spChg chg="add mod">
            <ac:chgData name="Marius Hertzsch" userId="154a6c19-8a5f-4c63-abd1-9b6c37e87d63" providerId="ADAL" clId="{4F9749A3-D9ED-4F72-8CBA-7DC705DC9757}" dt="2024-02-20T14:20:56.697" v="1310" actId="20577"/>
            <ac:spMkLst>
              <pc:docMk/>
              <pc:sldMasterMk cId="4227250108" sldId="2147483682"/>
              <pc:sldLayoutMk cId="3650444849" sldId="2147483683"/>
              <ac:spMk id="60" creationId="{1A2C3107-7259-3683-A02B-EA1AF80C3B48}"/>
            </ac:spMkLst>
          </pc:spChg>
        </pc:sldLayoutChg>
        <pc:sldLayoutChg chg="del">
          <pc:chgData name="Marius Hertzsch" userId="154a6c19-8a5f-4c63-abd1-9b6c37e87d63" providerId="ADAL" clId="{4F9749A3-D9ED-4F72-8CBA-7DC705DC9757}" dt="2024-03-05T08:15:04.881" v="1337" actId="2696"/>
          <pc:sldLayoutMkLst>
            <pc:docMk/>
            <pc:sldMasterMk cId="4227250108" sldId="2147483682"/>
            <pc:sldLayoutMk cId="629557072" sldId="2147483684"/>
          </pc:sldLayoutMkLst>
        </pc:sldLayoutChg>
      </pc:sldMasterChg>
      <pc:sldMasterChg chg="addSp delSp modSp mod">
        <pc:chgData name="Marius Hertzsch" userId="154a6c19-8a5f-4c63-abd1-9b6c37e87d63" providerId="ADAL" clId="{4F9749A3-D9ED-4F72-8CBA-7DC705DC9757}" dt="2024-03-19T12:01:26.090" v="1353" actId="21"/>
        <pc:sldMasterMkLst>
          <pc:docMk/>
          <pc:sldMasterMk cId="1216764974" sldId="2147483684"/>
        </pc:sldMasterMkLst>
        <pc:picChg chg="mod">
          <ac:chgData name="Marius Hertzsch" userId="154a6c19-8a5f-4c63-abd1-9b6c37e87d63" providerId="ADAL" clId="{4F9749A3-D9ED-4F72-8CBA-7DC705DC9757}" dt="2024-03-05T08:15:33.609" v="1347" actId="1076"/>
          <ac:picMkLst>
            <pc:docMk/>
            <pc:sldMasterMk cId="1216764974" sldId="2147483684"/>
            <ac:picMk id="4" creationId="{2A103C36-0300-5CA9-8F85-5F208CC439F9}"/>
          </ac:picMkLst>
        </pc:picChg>
        <pc:picChg chg="add del mod modCrop">
          <ac:chgData name="Marius Hertzsch" userId="154a6c19-8a5f-4c63-abd1-9b6c37e87d63" providerId="ADAL" clId="{4F9749A3-D9ED-4F72-8CBA-7DC705DC9757}" dt="2024-03-19T12:01:26.090" v="1353" actId="21"/>
          <ac:picMkLst>
            <pc:docMk/>
            <pc:sldMasterMk cId="1216764974" sldId="2147483684"/>
            <ac:picMk id="5" creationId="{D602CE50-A21F-5202-946D-1A36B0E69A01}"/>
          </ac:picMkLst>
        </pc:picChg>
      </pc:sldMasterChg>
      <pc:sldMasterChg chg="addSp delSp modSp add del mod addSldLayout delSldLayout modSldLayout">
        <pc:chgData name="Marius Hertzsch" userId="154a6c19-8a5f-4c63-abd1-9b6c37e87d63" providerId="ADAL" clId="{4F9749A3-D9ED-4F72-8CBA-7DC705DC9757}" dt="2024-03-19T12:24:28.283" v="1633" actId="2696"/>
        <pc:sldMasterMkLst>
          <pc:docMk/>
          <pc:sldMasterMk cId="1097741545" sldId="2147483686"/>
        </pc:sldMasterMkLst>
        <pc:picChg chg="del">
          <ac:chgData name="Marius Hertzsch" userId="154a6c19-8a5f-4c63-abd1-9b6c37e87d63" providerId="ADAL" clId="{4F9749A3-D9ED-4F72-8CBA-7DC705DC9757}" dt="2024-03-19T12:03:17.658" v="1376" actId="478"/>
          <ac:picMkLst>
            <pc:docMk/>
            <pc:sldMasterMk cId="1097741545" sldId="2147483686"/>
            <ac:picMk id="4" creationId="{2A103C36-0300-5CA9-8F85-5F208CC439F9}"/>
          </ac:picMkLst>
        </pc:picChg>
        <pc:picChg chg="add mod ord modCrop">
          <ac:chgData name="Marius Hertzsch" userId="154a6c19-8a5f-4c63-abd1-9b6c37e87d63" providerId="ADAL" clId="{4F9749A3-D9ED-4F72-8CBA-7DC705DC9757}" dt="2024-03-19T12:03:31.214" v="1387" actId="1036"/>
          <ac:picMkLst>
            <pc:docMk/>
            <pc:sldMasterMk cId="1097741545" sldId="2147483686"/>
            <ac:picMk id="5" creationId="{D602CE50-A21F-5202-946D-1A36B0E69A01}"/>
          </ac:picMkLst>
        </pc:picChg>
        <pc:sldLayoutChg chg="add del mod replId">
          <pc:chgData name="Marius Hertzsch" userId="154a6c19-8a5f-4c63-abd1-9b6c37e87d63" providerId="ADAL" clId="{4F9749A3-D9ED-4F72-8CBA-7DC705DC9757}" dt="2024-03-19T12:24:26.750" v="1632" actId="2696"/>
          <pc:sldLayoutMkLst>
            <pc:docMk/>
            <pc:sldMasterMk cId="1097741545" sldId="2147483686"/>
            <pc:sldLayoutMk cId="3592769194" sldId="2147483687"/>
          </pc:sldLayoutMkLst>
        </pc:sldLayoutChg>
      </pc:sldMasterChg>
      <pc:sldMasterChg chg="modSp new del mod addSldLayout delSldLayout">
        <pc:chgData name="Marius Hertzsch" userId="154a6c19-8a5f-4c63-abd1-9b6c37e87d63" providerId="ADAL" clId="{4F9749A3-D9ED-4F72-8CBA-7DC705DC9757}" dt="2024-03-19T12:04:24.672" v="1390" actId="6938"/>
        <pc:sldMasterMkLst>
          <pc:docMk/>
          <pc:sldMasterMk cId="271096684" sldId="2147483688"/>
        </pc:sldMasterMkLst>
        <pc:sldLayoutChg chg="new del replId">
          <pc:chgData name="Marius Hertzsch" userId="154a6c19-8a5f-4c63-abd1-9b6c37e87d63" providerId="ADAL" clId="{4F9749A3-D9ED-4F72-8CBA-7DC705DC9757}" dt="2024-03-19T12:04:24.672" v="1390" actId="6938"/>
          <pc:sldLayoutMkLst>
            <pc:docMk/>
            <pc:sldMasterMk cId="271096684" sldId="2147483688"/>
            <pc:sldLayoutMk cId="2183888576" sldId="2147483689"/>
          </pc:sldLayoutMkLst>
        </pc:sldLayoutChg>
        <pc:sldLayoutChg chg="new del replId">
          <pc:chgData name="Marius Hertzsch" userId="154a6c19-8a5f-4c63-abd1-9b6c37e87d63" providerId="ADAL" clId="{4F9749A3-D9ED-4F72-8CBA-7DC705DC9757}" dt="2024-03-19T12:04:24.672" v="1390" actId="6938"/>
          <pc:sldLayoutMkLst>
            <pc:docMk/>
            <pc:sldMasterMk cId="271096684" sldId="2147483688"/>
            <pc:sldLayoutMk cId="634351130" sldId="2147483690"/>
          </pc:sldLayoutMkLst>
        </pc:sldLayoutChg>
        <pc:sldLayoutChg chg="new del replId">
          <pc:chgData name="Marius Hertzsch" userId="154a6c19-8a5f-4c63-abd1-9b6c37e87d63" providerId="ADAL" clId="{4F9749A3-D9ED-4F72-8CBA-7DC705DC9757}" dt="2024-03-19T12:04:24.672" v="1390" actId="6938"/>
          <pc:sldLayoutMkLst>
            <pc:docMk/>
            <pc:sldMasterMk cId="271096684" sldId="2147483688"/>
            <pc:sldLayoutMk cId="2181382809" sldId="2147483691"/>
          </pc:sldLayoutMkLst>
        </pc:sldLayoutChg>
        <pc:sldLayoutChg chg="new del replId">
          <pc:chgData name="Marius Hertzsch" userId="154a6c19-8a5f-4c63-abd1-9b6c37e87d63" providerId="ADAL" clId="{4F9749A3-D9ED-4F72-8CBA-7DC705DC9757}" dt="2024-03-19T12:04:24.672" v="1390" actId="6938"/>
          <pc:sldLayoutMkLst>
            <pc:docMk/>
            <pc:sldMasterMk cId="271096684" sldId="2147483688"/>
            <pc:sldLayoutMk cId="2529165719" sldId="2147483692"/>
          </pc:sldLayoutMkLst>
        </pc:sldLayoutChg>
        <pc:sldLayoutChg chg="new del replId">
          <pc:chgData name="Marius Hertzsch" userId="154a6c19-8a5f-4c63-abd1-9b6c37e87d63" providerId="ADAL" clId="{4F9749A3-D9ED-4F72-8CBA-7DC705DC9757}" dt="2024-03-19T12:04:24.672" v="1390" actId="6938"/>
          <pc:sldLayoutMkLst>
            <pc:docMk/>
            <pc:sldMasterMk cId="271096684" sldId="2147483688"/>
            <pc:sldLayoutMk cId="2615425486" sldId="2147483693"/>
          </pc:sldLayoutMkLst>
        </pc:sldLayoutChg>
        <pc:sldLayoutChg chg="new del replId">
          <pc:chgData name="Marius Hertzsch" userId="154a6c19-8a5f-4c63-abd1-9b6c37e87d63" providerId="ADAL" clId="{4F9749A3-D9ED-4F72-8CBA-7DC705DC9757}" dt="2024-03-19T12:04:24.672" v="1390" actId="6938"/>
          <pc:sldLayoutMkLst>
            <pc:docMk/>
            <pc:sldMasterMk cId="271096684" sldId="2147483688"/>
            <pc:sldLayoutMk cId="163369281" sldId="2147483694"/>
          </pc:sldLayoutMkLst>
        </pc:sldLayoutChg>
        <pc:sldLayoutChg chg="new del replId">
          <pc:chgData name="Marius Hertzsch" userId="154a6c19-8a5f-4c63-abd1-9b6c37e87d63" providerId="ADAL" clId="{4F9749A3-D9ED-4F72-8CBA-7DC705DC9757}" dt="2024-03-19T12:04:24.672" v="1390" actId="6938"/>
          <pc:sldLayoutMkLst>
            <pc:docMk/>
            <pc:sldMasterMk cId="271096684" sldId="2147483688"/>
            <pc:sldLayoutMk cId="3009559399" sldId="2147483695"/>
          </pc:sldLayoutMkLst>
        </pc:sldLayoutChg>
        <pc:sldLayoutChg chg="new del replId">
          <pc:chgData name="Marius Hertzsch" userId="154a6c19-8a5f-4c63-abd1-9b6c37e87d63" providerId="ADAL" clId="{4F9749A3-D9ED-4F72-8CBA-7DC705DC9757}" dt="2024-03-19T12:04:24.672" v="1390" actId="6938"/>
          <pc:sldLayoutMkLst>
            <pc:docMk/>
            <pc:sldMasterMk cId="271096684" sldId="2147483688"/>
            <pc:sldLayoutMk cId="3910435978" sldId="2147483696"/>
          </pc:sldLayoutMkLst>
        </pc:sldLayoutChg>
        <pc:sldLayoutChg chg="new del replId">
          <pc:chgData name="Marius Hertzsch" userId="154a6c19-8a5f-4c63-abd1-9b6c37e87d63" providerId="ADAL" clId="{4F9749A3-D9ED-4F72-8CBA-7DC705DC9757}" dt="2024-03-19T12:04:24.672" v="1390" actId="6938"/>
          <pc:sldLayoutMkLst>
            <pc:docMk/>
            <pc:sldMasterMk cId="271096684" sldId="2147483688"/>
            <pc:sldLayoutMk cId="2251337047" sldId="2147483697"/>
          </pc:sldLayoutMkLst>
        </pc:sldLayoutChg>
        <pc:sldLayoutChg chg="new del replId">
          <pc:chgData name="Marius Hertzsch" userId="154a6c19-8a5f-4c63-abd1-9b6c37e87d63" providerId="ADAL" clId="{4F9749A3-D9ED-4F72-8CBA-7DC705DC9757}" dt="2024-03-19T12:04:24.672" v="1390" actId="6938"/>
          <pc:sldLayoutMkLst>
            <pc:docMk/>
            <pc:sldMasterMk cId="271096684" sldId="2147483688"/>
            <pc:sldLayoutMk cId="3333031868" sldId="2147483698"/>
          </pc:sldLayoutMkLst>
        </pc:sldLayoutChg>
        <pc:sldLayoutChg chg="new del replId">
          <pc:chgData name="Marius Hertzsch" userId="154a6c19-8a5f-4c63-abd1-9b6c37e87d63" providerId="ADAL" clId="{4F9749A3-D9ED-4F72-8CBA-7DC705DC9757}" dt="2024-03-19T12:04:24.672" v="1390" actId="6938"/>
          <pc:sldLayoutMkLst>
            <pc:docMk/>
            <pc:sldMasterMk cId="271096684" sldId="2147483688"/>
            <pc:sldLayoutMk cId="2948223437" sldId="2147483699"/>
          </pc:sldLayoutMkLst>
        </pc:sldLayoutChg>
      </pc:sldMasterChg>
      <pc:sldMasterChg chg="addSp delSp modSp add del mod addSldLayout delSldLayout modSldLayout sldLayoutOrd">
        <pc:chgData name="Marius Hertzsch" userId="154a6c19-8a5f-4c63-abd1-9b6c37e87d63" providerId="ADAL" clId="{4F9749A3-D9ED-4F72-8CBA-7DC705DC9757}" dt="2024-03-21T14:34:51.809" v="4354" actId="6014"/>
        <pc:sldMasterMkLst>
          <pc:docMk/>
          <pc:sldMasterMk cId="3143052456" sldId="2147483688"/>
        </pc:sldMasterMkLst>
        <pc:spChg chg="mod">
          <ac:chgData name="Marius Hertzsch" userId="154a6c19-8a5f-4c63-abd1-9b6c37e87d63" providerId="ADAL" clId="{4F9749A3-D9ED-4F72-8CBA-7DC705DC9757}" dt="2024-03-20T13:06:13.796" v="3324" actId="1076"/>
          <ac:spMkLst>
            <pc:docMk/>
            <pc:sldMasterMk cId="3143052456" sldId="2147483688"/>
            <ac:spMk id="2" creationId="{DC1BDBCC-5987-4B83-8859-5CFB8916DF34}"/>
          </ac:spMkLst>
        </pc:spChg>
        <pc:spChg chg="add mod">
          <ac:chgData name="Marius Hertzsch" userId="154a6c19-8a5f-4c63-abd1-9b6c37e87d63" providerId="ADAL" clId="{4F9749A3-D9ED-4F72-8CBA-7DC705DC9757}" dt="2024-03-21T13:25:49.016" v="3690" actId="20577"/>
          <ac:spMkLst>
            <pc:docMk/>
            <pc:sldMasterMk cId="3143052456" sldId="2147483688"/>
            <ac:spMk id="5" creationId="{09FFCBD5-54E4-0112-6C38-0E55A0E2A86F}"/>
          </ac:spMkLst>
        </pc:spChg>
        <pc:spChg chg="add mod">
          <ac:chgData name="Marius Hertzsch" userId="154a6c19-8a5f-4c63-abd1-9b6c37e87d63" providerId="ADAL" clId="{4F9749A3-D9ED-4F72-8CBA-7DC705DC9757}" dt="2024-03-20T10:41:17.468" v="2466" actId="1076"/>
          <ac:spMkLst>
            <pc:docMk/>
            <pc:sldMasterMk cId="3143052456" sldId="2147483688"/>
            <ac:spMk id="6" creationId="{EE679400-45FA-E551-6FC6-BB5634F9F799}"/>
          </ac:spMkLst>
        </pc:spChg>
        <pc:spChg chg="add mod">
          <ac:chgData name="Marius Hertzsch" userId="154a6c19-8a5f-4c63-abd1-9b6c37e87d63" providerId="ADAL" clId="{4F9749A3-D9ED-4F72-8CBA-7DC705DC9757}" dt="2024-03-20T13:06:29.133" v="3327" actId="1076"/>
          <ac:spMkLst>
            <pc:docMk/>
            <pc:sldMasterMk cId="3143052456" sldId="2147483688"/>
            <ac:spMk id="7" creationId="{802189BB-87D8-6182-3348-DB4D6E63D13D}"/>
          </ac:spMkLst>
        </pc:spChg>
        <pc:spChg chg="mod">
          <ac:chgData name="Marius Hertzsch" userId="154a6c19-8a5f-4c63-abd1-9b6c37e87d63" providerId="ADAL" clId="{4F9749A3-D9ED-4F72-8CBA-7DC705DC9757}" dt="2024-03-21T13:49:46.704" v="3800" actId="1076"/>
          <ac:spMkLst>
            <pc:docMk/>
            <pc:sldMasterMk cId="3143052456" sldId="2147483688"/>
            <ac:spMk id="9" creationId="{288D2B16-4555-48B1-B337-9E3FD08E79D5}"/>
          </ac:spMkLst>
        </pc:spChg>
        <pc:spChg chg="mod">
          <ac:chgData name="Marius Hertzsch" userId="154a6c19-8a5f-4c63-abd1-9b6c37e87d63" providerId="ADAL" clId="{4F9749A3-D9ED-4F72-8CBA-7DC705DC9757}" dt="2024-03-21T14:29:02.408" v="4341" actId="1035"/>
          <ac:spMkLst>
            <pc:docMk/>
            <pc:sldMasterMk cId="3143052456" sldId="2147483688"/>
            <ac:spMk id="12" creationId="{2BFC8283-6102-4CBE-9788-0FE0CC3C13DC}"/>
          </ac:spMkLst>
        </pc:spChg>
        <pc:spChg chg="mod">
          <ac:chgData name="Marius Hertzsch" userId="154a6c19-8a5f-4c63-abd1-9b6c37e87d63" providerId="ADAL" clId="{4F9749A3-D9ED-4F72-8CBA-7DC705DC9757}" dt="2024-03-20T09:25:25.023" v="2122" actId="1076"/>
          <ac:spMkLst>
            <pc:docMk/>
            <pc:sldMasterMk cId="3143052456" sldId="2147483688"/>
            <ac:spMk id="15" creationId="{9A5F62B7-C58C-46EC-BBF5-342DF4BCB59C}"/>
          </ac:spMkLst>
        </pc:spChg>
        <pc:spChg chg="mod">
          <ac:chgData name="Marius Hertzsch" userId="154a6c19-8a5f-4c63-abd1-9b6c37e87d63" providerId="ADAL" clId="{4F9749A3-D9ED-4F72-8CBA-7DC705DC9757}" dt="2024-03-21T13:51:57.244" v="3821" actId="404"/>
          <ac:spMkLst>
            <pc:docMk/>
            <pc:sldMasterMk cId="3143052456" sldId="2147483688"/>
            <ac:spMk id="19" creationId="{5114969B-3A69-4FDC-A24A-428B49AEFC4F}"/>
          </ac:spMkLst>
        </pc:spChg>
        <pc:spChg chg="mod">
          <ac:chgData name="Marius Hertzsch" userId="154a6c19-8a5f-4c63-abd1-9b6c37e87d63" providerId="ADAL" clId="{4F9749A3-D9ED-4F72-8CBA-7DC705DC9757}" dt="2024-03-20T13:14:23.705" v="3410" actId="1035"/>
          <ac:spMkLst>
            <pc:docMk/>
            <pc:sldMasterMk cId="3143052456" sldId="2147483688"/>
            <ac:spMk id="20" creationId="{21C3540F-DFDF-4F9B-9921-838230C0D373}"/>
          </ac:spMkLst>
        </pc:spChg>
        <pc:spChg chg="mod">
          <ac:chgData name="Marius Hertzsch" userId="154a6c19-8a5f-4c63-abd1-9b6c37e87d63" providerId="ADAL" clId="{4F9749A3-D9ED-4F72-8CBA-7DC705DC9757}" dt="2024-03-21T13:25:21.798" v="3650" actId="20577"/>
          <ac:spMkLst>
            <pc:docMk/>
            <pc:sldMasterMk cId="3143052456" sldId="2147483688"/>
            <ac:spMk id="21" creationId="{ECC47C33-6947-4230-915E-53F7F89D1C38}"/>
          </ac:spMkLst>
        </pc:spChg>
        <pc:spChg chg="del mod">
          <ac:chgData name="Marius Hertzsch" userId="154a6c19-8a5f-4c63-abd1-9b6c37e87d63" providerId="ADAL" clId="{4F9749A3-D9ED-4F72-8CBA-7DC705DC9757}" dt="2024-03-20T10:59:24.457" v="3068" actId="478"/>
          <ac:spMkLst>
            <pc:docMk/>
            <pc:sldMasterMk cId="3143052456" sldId="2147483688"/>
            <ac:spMk id="22" creationId="{844E2788-2058-4D9B-B7C2-B85DF4A90198}"/>
          </ac:spMkLst>
        </pc:spChg>
        <pc:picChg chg="add del mod">
          <ac:chgData name="Marius Hertzsch" userId="154a6c19-8a5f-4c63-abd1-9b6c37e87d63" providerId="ADAL" clId="{4F9749A3-D9ED-4F72-8CBA-7DC705DC9757}" dt="2024-03-21T14:22:45.815" v="4250" actId="478"/>
          <ac:picMkLst>
            <pc:docMk/>
            <pc:sldMasterMk cId="3143052456" sldId="2147483688"/>
            <ac:picMk id="3" creationId="{95063F49-10D4-C179-74FE-39C229A01671}"/>
          </ac:picMkLst>
        </pc:picChg>
        <pc:sldLayoutChg chg="addSp delSp modSp add del mod replId">
          <pc:chgData name="Marius Hertzsch" userId="154a6c19-8a5f-4c63-abd1-9b6c37e87d63" providerId="ADAL" clId="{4F9749A3-D9ED-4F72-8CBA-7DC705DC9757}" dt="2024-03-21T14:29:57.801" v="4345"/>
          <pc:sldLayoutMkLst>
            <pc:docMk/>
            <pc:sldMasterMk cId="3143052456" sldId="2147483688"/>
            <pc:sldLayoutMk cId="3448987406" sldId="2147483689"/>
          </pc:sldLayoutMkLst>
          <pc:spChg chg="add mod">
            <ac:chgData name="Marius Hertzsch" userId="154a6c19-8a5f-4c63-abd1-9b6c37e87d63" providerId="ADAL" clId="{4F9749A3-D9ED-4F72-8CBA-7DC705DC9757}" dt="2024-03-21T13:20:40.815" v="3634" actId="12"/>
            <ac:spMkLst>
              <pc:docMk/>
              <pc:sldMasterMk cId="3143052456" sldId="2147483688"/>
              <pc:sldLayoutMk cId="3448987406" sldId="2147483689"/>
              <ac:spMk id="2" creationId="{5FD43DB9-778C-180B-353F-36D79763D7E4}"/>
            </ac:spMkLst>
          </pc:spChg>
          <pc:spChg chg="add mod">
            <ac:chgData name="Marius Hertzsch" userId="154a6c19-8a5f-4c63-abd1-9b6c37e87d63" providerId="ADAL" clId="{4F9749A3-D9ED-4F72-8CBA-7DC705DC9757}" dt="2024-03-21T13:51:31.536" v="3820" actId="20577"/>
            <ac:spMkLst>
              <pc:docMk/>
              <pc:sldMasterMk cId="3143052456" sldId="2147483688"/>
              <pc:sldLayoutMk cId="3448987406" sldId="2147483689"/>
              <ac:spMk id="3" creationId="{160EECCF-8D00-6BA2-7AA2-EF077001C189}"/>
            </ac:spMkLst>
          </pc:spChg>
          <pc:spChg chg="add mod">
            <ac:chgData name="Marius Hertzsch" userId="154a6c19-8a5f-4c63-abd1-9b6c37e87d63" providerId="ADAL" clId="{4F9749A3-D9ED-4F72-8CBA-7DC705DC9757}" dt="2024-03-21T14:29:57.801" v="4345"/>
            <ac:spMkLst>
              <pc:docMk/>
              <pc:sldMasterMk cId="3143052456" sldId="2147483688"/>
              <pc:sldLayoutMk cId="3448987406" sldId="2147483689"/>
              <ac:spMk id="4" creationId="{914FF4DB-7C95-4D20-7BD5-9BD13A6CE498}"/>
            </ac:spMkLst>
          </pc:spChg>
          <pc:spChg chg="add mod">
            <ac:chgData name="Marius Hertzsch" userId="154a6c19-8a5f-4c63-abd1-9b6c37e87d63" providerId="ADAL" clId="{4F9749A3-D9ED-4F72-8CBA-7DC705DC9757}" dt="2024-03-21T14:29:57.801" v="4345"/>
            <ac:spMkLst>
              <pc:docMk/>
              <pc:sldMasterMk cId="3143052456" sldId="2147483688"/>
              <pc:sldLayoutMk cId="3448987406" sldId="2147483689"/>
              <ac:spMk id="5" creationId="{E69FB280-AC47-EC59-A967-5EEF7ABD162D}"/>
            </ac:spMkLst>
          </pc:spChg>
          <pc:spChg chg="del mod">
            <ac:chgData name="Marius Hertzsch" userId="154a6c19-8a5f-4c63-abd1-9b6c37e87d63" providerId="ADAL" clId="{4F9749A3-D9ED-4F72-8CBA-7DC705DC9757}" dt="2024-03-20T10:59:21.048" v="3067" actId="478"/>
            <ac:spMkLst>
              <pc:docMk/>
              <pc:sldMasterMk cId="3143052456" sldId="2147483688"/>
              <pc:sldLayoutMk cId="3448987406" sldId="2147483689"/>
              <ac:spMk id="17" creationId="{0708A4A2-A27F-4FEE-8623-B6E21686DEF7}"/>
            </ac:spMkLst>
          </pc:spChg>
          <pc:spChg chg="mod">
            <ac:chgData name="Marius Hertzsch" userId="154a6c19-8a5f-4c63-abd1-9b6c37e87d63" providerId="ADAL" clId="{4F9749A3-D9ED-4F72-8CBA-7DC705DC9757}" dt="2024-03-21T14:28:18.003" v="4292" actId="1036"/>
            <ac:spMkLst>
              <pc:docMk/>
              <pc:sldMasterMk cId="3143052456" sldId="2147483688"/>
              <pc:sldLayoutMk cId="3448987406" sldId="2147483689"/>
              <ac:spMk id="18" creationId="{718D7B04-20EB-4DEB-A72E-DC6715E99B02}"/>
            </ac:spMkLst>
          </pc:spChg>
          <pc:spChg chg="mod">
            <ac:chgData name="Marius Hertzsch" userId="154a6c19-8a5f-4c63-abd1-9b6c37e87d63" providerId="ADAL" clId="{4F9749A3-D9ED-4F72-8CBA-7DC705DC9757}" dt="2024-03-21T13:55:52.872" v="3926" actId="20577"/>
            <ac:spMkLst>
              <pc:docMk/>
              <pc:sldMasterMk cId="3143052456" sldId="2147483688"/>
              <pc:sldLayoutMk cId="3448987406" sldId="2147483689"/>
              <ac:spMk id="35" creationId="{697C5BA4-44FE-C680-6DD2-10E3ADEFC8F2}"/>
            </ac:spMkLst>
          </pc:spChg>
          <pc:spChg chg="mod">
            <ac:chgData name="Marius Hertzsch" userId="154a6c19-8a5f-4c63-abd1-9b6c37e87d63" providerId="ADAL" clId="{4F9749A3-D9ED-4F72-8CBA-7DC705DC9757}" dt="2024-03-21T13:47:51.136" v="3797" actId="1036"/>
            <ac:spMkLst>
              <pc:docMk/>
              <pc:sldMasterMk cId="3143052456" sldId="2147483688"/>
              <pc:sldLayoutMk cId="3448987406" sldId="2147483689"/>
              <ac:spMk id="36" creationId="{C50267AC-D44E-45BC-BE7B-C516C93031F2}"/>
            </ac:spMkLst>
          </pc:spChg>
          <pc:spChg chg="mod">
            <ac:chgData name="Marius Hertzsch" userId="154a6c19-8a5f-4c63-abd1-9b6c37e87d63" providerId="ADAL" clId="{4F9749A3-D9ED-4F72-8CBA-7DC705DC9757}" dt="2024-03-21T13:53:23.337" v="3864" actId="20577"/>
            <ac:spMkLst>
              <pc:docMk/>
              <pc:sldMasterMk cId="3143052456" sldId="2147483688"/>
              <pc:sldLayoutMk cId="3448987406" sldId="2147483689"/>
              <ac:spMk id="37" creationId="{824AAAF3-E9B6-75FB-BFD8-1A09E5907ABE}"/>
            </ac:spMkLst>
          </pc:spChg>
          <pc:spChg chg="mod">
            <ac:chgData name="Marius Hertzsch" userId="154a6c19-8a5f-4c63-abd1-9b6c37e87d63" providerId="ADAL" clId="{4F9749A3-D9ED-4F72-8CBA-7DC705DC9757}" dt="2024-03-21T13:47:34.841" v="3793" actId="20577"/>
            <ac:spMkLst>
              <pc:docMk/>
              <pc:sldMasterMk cId="3143052456" sldId="2147483688"/>
              <pc:sldLayoutMk cId="3448987406" sldId="2147483689"/>
              <ac:spMk id="38" creationId="{005279D1-574D-F890-91E2-CEC37E711474}"/>
            </ac:spMkLst>
          </pc:spChg>
          <pc:spChg chg="mod">
            <ac:chgData name="Marius Hertzsch" userId="154a6c19-8a5f-4c63-abd1-9b6c37e87d63" providerId="ADAL" clId="{4F9749A3-D9ED-4F72-8CBA-7DC705DC9757}" dt="2024-03-21T13:56:00.326" v="3929" actId="20577"/>
            <ac:spMkLst>
              <pc:docMk/>
              <pc:sldMasterMk cId="3143052456" sldId="2147483688"/>
              <pc:sldLayoutMk cId="3448987406" sldId="2147483689"/>
              <ac:spMk id="39" creationId="{CE0175FD-91E7-8551-73C0-AEE5A015A863}"/>
            </ac:spMkLst>
          </pc:spChg>
          <pc:spChg chg="mod">
            <ac:chgData name="Marius Hertzsch" userId="154a6c19-8a5f-4c63-abd1-9b6c37e87d63" providerId="ADAL" clId="{4F9749A3-D9ED-4F72-8CBA-7DC705DC9757}" dt="2024-03-21T13:55:13.256" v="3904" actId="20577"/>
            <ac:spMkLst>
              <pc:docMk/>
              <pc:sldMasterMk cId="3143052456" sldId="2147483688"/>
              <pc:sldLayoutMk cId="3448987406" sldId="2147483689"/>
              <ac:spMk id="40" creationId="{D9CDBD1C-7BF0-806C-4350-435B15A65525}"/>
            </ac:spMkLst>
          </pc:spChg>
          <pc:spChg chg="mod">
            <ac:chgData name="Marius Hertzsch" userId="154a6c19-8a5f-4c63-abd1-9b6c37e87d63" providerId="ADAL" clId="{4F9749A3-D9ED-4F72-8CBA-7DC705DC9757}" dt="2024-03-20T13:26:40.653" v="3487" actId="12"/>
            <ac:spMkLst>
              <pc:docMk/>
              <pc:sldMasterMk cId="3143052456" sldId="2147483688"/>
              <pc:sldLayoutMk cId="3448987406" sldId="2147483689"/>
              <ac:spMk id="48" creationId="{D27DC038-E7B5-483B-8661-25BAACE0789A}"/>
            </ac:spMkLst>
          </pc:spChg>
          <pc:spChg chg="mod">
            <ac:chgData name="Marius Hertzsch" userId="154a6c19-8a5f-4c63-abd1-9b6c37e87d63" providerId="ADAL" clId="{4F9749A3-D9ED-4F72-8CBA-7DC705DC9757}" dt="2024-03-21T14:28:18.003" v="4292" actId="1036"/>
            <ac:spMkLst>
              <pc:docMk/>
              <pc:sldMasterMk cId="3143052456" sldId="2147483688"/>
              <pc:sldLayoutMk cId="3448987406" sldId="2147483689"/>
              <ac:spMk id="50" creationId="{3D40E222-FFF1-4061-9453-B390A643849A}"/>
            </ac:spMkLst>
          </pc:spChg>
          <pc:spChg chg="mod">
            <ac:chgData name="Marius Hertzsch" userId="154a6c19-8a5f-4c63-abd1-9b6c37e87d63" providerId="ADAL" clId="{4F9749A3-D9ED-4F72-8CBA-7DC705DC9757}" dt="2024-03-21T14:28:18.003" v="4292" actId="1036"/>
            <ac:spMkLst>
              <pc:docMk/>
              <pc:sldMasterMk cId="3143052456" sldId="2147483688"/>
              <pc:sldLayoutMk cId="3448987406" sldId="2147483689"/>
              <ac:spMk id="51" creationId="{3A4EFBEB-51AF-45F2-8C27-9895FE14EA96}"/>
            </ac:spMkLst>
          </pc:spChg>
          <pc:spChg chg="del mod">
            <ac:chgData name="Marius Hertzsch" userId="154a6c19-8a5f-4c63-abd1-9b6c37e87d63" providerId="ADAL" clId="{4F9749A3-D9ED-4F72-8CBA-7DC705DC9757}" dt="2024-03-21T14:29:57.494" v="4344" actId="478"/>
            <ac:spMkLst>
              <pc:docMk/>
              <pc:sldMasterMk cId="3143052456" sldId="2147483688"/>
              <pc:sldLayoutMk cId="3448987406" sldId="2147483689"/>
              <ac:spMk id="52" creationId="{3600A823-1FD0-4887-822B-798351111F08}"/>
            </ac:spMkLst>
          </pc:spChg>
          <pc:spChg chg="mod">
            <ac:chgData name="Marius Hertzsch" userId="154a6c19-8a5f-4c63-abd1-9b6c37e87d63" providerId="ADAL" clId="{4F9749A3-D9ED-4F72-8CBA-7DC705DC9757}" dt="2024-03-21T14:28:18.003" v="4292" actId="1036"/>
            <ac:spMkLst>
              <pc:docMk/>
              <pc:sldMasterMk cId="3143052456" sldId="2147483688"/>
              <pc:sldLayoutMk cId="3448987406" sldId="2147483689"/>
              <ac:spMk id="53" creationId="{6643E4C9-4F70-4D0D-828A-1AAAA1E4B80E}"/>
            </ac:spMkLst>
          </pc:spChg>
          <pc:spChg chg="mod">
            <ac:chgData name="Marius Hertzsch" userId="154a6c19-8a5f-4c63-abd1-9b6c37e87d63" providerId="ADAL" clId="{4F9749A3-D9ED-4F72-8CBA-7DC705DC9757}" dt="2024-03-21T14:28:18.003" v="4292" actId="1036"/>
            <ac:spMkLst>
              <pc:docMk/>
              <pc:sldMasterMk cId="3143052456" sldId="2147483688"/>
              <pc:sldLayoutMk cId="3448987406" sldId="2147483689"/>
              <ac:spMk id="55" creationId="{7BAC95BF-4561-4A32-9D91-96D7B2AFA218}"/>
            </ac:spMkLst>
          </pc:spChg>
          <pc:spChg chg="del mod">
            <ac:chgData name="Marius Hertzsch" userId="154a6c19-8a5f-4c63-abd1-9b6c37e87d63" providerId="ADAL" clId="{4F9749A3-D9ED-4F72-8CBA-7DC705DC9757}" dt="2024-03-21T14:29:57.494" v="4344" actId="478"/>
            <ac:spMkLst>
              <pc:docMk/>
              <pc:sldMasterMk cId="3143052456" sldId="2147483688"/>
              <pc:sldLayoutMk cId="3448987406" sldId="2147483689"/>
              <ac:spMk id="59" creationId="{E78DF56B-0A92-4738-85F9-526886F447F3}"/>
            </ac:spMkLst>
          </pc:spChg>
          <pc:spChg chg="del">
            <ac:chgData name="Marius Hertzsch" userId="154a6c19-8a5f-4c63-abd1-9b6c37e87d63" providerId="ADAL" clId="{4F9749A3-D9ED-4F72-8CBA-7DC705DC9757}" dt="2024-03-19T12:09:22.863" v="1419" actId="478"/>
            <ac:spMkLst>
              <pc:docMk/>
              <pc:sldMasterMk cId="3143052456" sldId="2147483688"/>
              <pc:sldLayoutMk cId="3448987406" sldId="2147483689"/>
              <ac:spMk id="60" creationId="{1A2C3107-7259-3683-A02B-EA1AF80C3B48}"/>
            </ac:spMkLst>
          </pc:spChg>
        </pc:sldLayoutChg>
        <pc:sldLayoutChg chg="ord">
          <pc:chgData name="Marius Hertzsch" userId="154a6c19-8a5f-4c63-abd1-9b6c37e87d63" providerId="ADAL" clId="{4F9749A3-D9ED-4F72-8CBA-7DC705DC9757}" dt="2024-03-21T14:23:07.460" v="4252" actId="20578"/>
          <pc:sldLayoutMkLst>
            <pc:docMk/>
            <pc:sldMasterMk cId="1793999884" sldId="2147483701"/>
            <pc:sldLayoutMk cId="490303976" sldId="2147483698"/>
          </pc:sldLayoutMkLst>
        </pc:sldLayoutChg>
        <pc:sldLayoutChg chg="delSp del mod">
          <pc:chgData name="Marius Hertzsch" userId="154a6c19-8a5f-4c63-abd1-9b6c37e87d63" providerId="ADAL" clId="{4F9749A3-D9ED-4F72-8CBA-7DC705DC9757}" dt="2024-03-21T14:25:34.942" v="4260" actId="47"/>
          <pc:sldLayoutMkLst>
            <pc:docMk/>
            <pc:sldMasterMk cId="3143052456" sldId="2147483688"/>
            <pc:sldLayoutMk cId="3237085165" sldId="2147483704"/>
          </pc:sldLayoutMkLst>
          <pc:spChg chg="del">
            <ac:chgData name="Marius Hertzsch" userId="154a6c19-8a5f-4c63-abd1-9b6c37e87d63" providerId="ADAL" clId="{4F9749A3-D9ED-4F72-8CBA-7DC705DC9757}" dt="2024-03-21T14:24:47.424" v="4256" actId="478"/>
            <ac:spMkLst>
              <pc:docMk/>
              <pc:sldMasterMk cId="3143052456" sldId="2147483688"/>
              <pc:sldLayoutMk cId="3237085165" sldId="2147483704"/>
              <ac:spMk id="7" creationId="{1F811EF3-D5DE-E19E-10BC-28AA96CBC36B}"/>
            </ac:spMkLst>
          </pc:spChg>
          <pc:spChg chg="del">
            <ac:chgData name="Marius Hertzsch" userId="154a6c19-8a5f-4c63-abd1-9b6c37e87d63" providerId="ADAL" clId="{4F9749A3-D9ED-4F72-8CBA-7DC705DC9757}" dt="2024-03-21T14:24:47.424" v="4256" actId="478"/>
            <ac:spMkLst>
              <pc:docMk/>
              <pc:sldMasterMk cId="3143052456" sldId="2147483688"/>
              <pc:sldLayoutMk cId="3237085165" sldId="2147483704"/>
              <ac:spMk id="8" creationId="{477E0328-1BEE-AD95-A27A-6F3A4ECBC780}"/>
            </ac:spMkLst>
          </pc:spChg>
          <pc:spChg chg="del">
            <ac:chgData name="Marius Hertzsch" userId="154a6c19-8a5f-4c63-abd1-9b6c37e87d63" providerId="ADAL" clId="{4F9749A3-D9ED-4F72-8CBA-7DC705DC9757}" dt="2024-03-21T14:24:47.424" v="4256" actId="478"/>
            <ac:spMkLst>
              <pc:docMk/>
              <pc:sldMasterMk cId="3143052456" sldId="2147483688"/>
              <pc:sldLayoutMk cId="3237085165" sldId="2147483704"/>
              <ac:spMk id="9" creationId="{FE62806F-DF35-7187-7660-243970A1B5F7}"/>
            </ac:spMkLst>
          </pc:spChg>
          <pc:spChg chg="del">
            <ac:chgData name="Marius Hertzsch" userId="154a6c19-8a5f-4c63-abd1-9b6c37e87d63" providerId="ADAL" clId="{4F9749A3-D9ED-4F72-8CBA-7DC705DC9757}" dt="2024-03-21T14:24:47.424" v="4256" actId="478"/>
            <ac:spMkLst>
              <pc:docMk/>
              <pc:sldMasterMk cId="3143052456" sldId="2147483688"/>
              <pc:sldLayoutMk cId="3237085165" sldId="2147483704"/>
              <ac:spMk id="10" creationId="{ED75B3FE-5172-4740-0E12-972CDD3D00B6}"/>
            </ac:spMkLst>
          </pc:spChg>
          <pc:spChg chg="del">
            <ac:chgData name="Marius Hertzsch" userId="154a6c19-8a5f-4c63-abd1-9b6c37e87d63" providerId="ADAL" clId="{4F9749A3-D9ED-4F72-8CBA-7DC705DC9757}" dt="2024-03-21T14:24:47.424" v="4256" actId="478"/>
            <ac:spMkLst>
              <pc:docMk/>
              <pc:sldMasterMk cId="3143052456" sldId="2147483688"/>
              <pc:sldLayoutMk cId="3237085165" sldId="2147483704"/>
              <ac:spMk id="11" creationId="{9A1F8A66-738C-DC19-2BEF-D1F0430243D3}"/>
            </ac:spMkLst>
          </pc:spChg>
          <pc:spChg chg="del">
            <ac:chgData name="Marius Hertzsch" userId="154a6c19-8a5f-4c63-abd1-9b6c37e87d63" providerId="ADAL" clId="{4F9749A3-D9ED-4F72-8CBA-7DC705DC9757}" dt="2024-03-21T14:24:47.424" v="4256" actId="478"/>
            <ac:spMkLst>
              <pc:docMk/>
              <pc:sldMasterMk cId="3143052456" sldId="2147483688"/>
              <pc:sldLayoutMk cId="3237085165" sldId="2147483704"/>
              <ac:spMk id="17" creationId="{0708A4A2-A27F-4FEE-8623-B6E21686DEF7}"/>
            </ac:spMkLst>
          </pc:spChg>
          <pc:spChg chg="del">
            <ac:chgData name="Marius Hertzsch" userId="154a6c19-8a5f-4c63-abd1-9b6c37e87d63" providerId="ADAL" clId="{4F9749A3-D9ED-4F72-8CBA-7DC705DC9757}" dt="2024-03-21T14:24:47.424" v="4256" actId="478"/>
            <ac:spMkLst>
              <pc:docMk/>
              <pc:sldMasterMk cId="3143052456" sldId="2147483688"/>
              <pc:sldLayoutMk cId="3237085165" sldId="2147483704"/>
              <ac:spMk id="18" creationId="{718D7B04-20EB-4DEB-A72E-DC6715E99B02}"/>
            </ac:spMkLst>
          </pc:spChg>
          <pc:spChg chg="del">
            <ac:chgData name="Marius Hertzsch" userId="154a6c19-8a5f-4c63-abd1-9b6c37e87d63" providerId="ADAL" clId="{4F9749A3-D9ED-4F72-8CBA-7DC705DC9757}" dt="2024-03-21T14:24:47.424" v="4256" actId="478"/>
            <ac:spMkLst>
              <pc:docMk/>
              <pc:sldMasterMk cId="3143052456" sldId="2147483688"/>
              <pc:sldLayoutMk cId="3237085165" sldId="2147483704"/>
              <ac:spMk id="35" creationId="{697C5BA4-44FE-C680-6DD2-10E3ADEFC8F2}"/>
            </ac:spMkLst>
          </pc:spChg>
          <pc:spChg chg="del">
            <ac:chgData name="Marius Hertzsch" userId="154a6c19-8a5f-4c63-abd1-9b6c37e87d63" providerId="ADAL" clId="{4F9749A3-D9ED-4F72-8CBA-7DC705DC9757}" dt="2024-03-21T14:24:47.424" v="4256" actId="478"/>
            <ac:spMkLst>
              <pc:docMk/>
              <pc:sldMasterMk cId="3143052456" sldId="2147483688"/>
              <pc:sldLayoutMk cId="3237085165" sldId="2147483704"/>
              <ac:spMk id="36" creationId="{C50267AC-D44E-45BC-BE7B-C516C93031F2}"/>
            </ac:spMkLst>
          </pc:spChg>
          <pc:spChg chg="del">
            <ac:chgData name="Marius Hertzsch" userId="154a6c19-8a5f-4c63-abd1-9b6c37e87d63" providerId="ADAL" clId="{4F9749A3-D9ED-4F72-8CBA-7DC705DC9757}" dt="2024-03-21T14:24:47.424" v="4256" actId="478"/>
            <ac:spMkLst>
              <pc:docMk/>
              <pc:sldMasterMk cId="3143052456" sldId="2147483688"/>
              <pc:sldLayoutMk cId="3237085165" sldId="2147483704"/>
              <ac:spMk id="37" creationId="{824AAAF3-E9B6-75FB-BFD8-1A09E5907ABE}"/>
            </ac:spMkLst>
          </pc:spChg>
          <pc:spChg chg="del">
            <ac:chgData name="Marius Hertzsch" userId="154a6c19-8a5f-4c63-abd1-9b6c37e87d63" providerId="ADAL" clId="{4F9749A3-D9ED-4F72-8CBA-7DC705DC9757}" dt="2024-03-21T14:24:47.424" v="4256" actId="478"/>
            <ac:spMkLst>
              <pc:docMk/>
              <pc:sldMasterMk cId="3143052456" sldId="2147483688"/>
              <pc:sldLayoutMk cId="3237085165" sldId="2147483704"/>
              <ac:spMk id="38" creationId="{005279D1-574D-F890-91E2-CEC37E711474}"/>
            </ac:spMkLst>
          </pc:spChg>
          <pc:spChg chg="del">
            <ac:chgData name="Marius Hertzsch" userId="154a6c19-8a5f-4c63-abd1-9b6c37e87d63" providerId="ADAL" clId="{4F9749A3-D9ED-4F72-8CBA-7DC705DC9757}" dt="2024-03-21T14:24:47.424" v="4256" actId="478"/>
            <ac:spMkLst>
              <pc:docMk/>
              <pc:sldMasterMk cId="3143052456" sldId="2147483688"/>
              <pc:sldLayoutMk cId="3237085165" sldId="2147483704"/>
              <ac:spMk id="39" creationId="{CE0175FD-91E7-8551-73C0-AEE5A015A863}"/>
            </ac:spMkLst>
          </pc:spChg>
          <pc:spChg chg="del">
            <ac:chgData name="Marius Hertzsch" userId="154a6c19-8a5f-4c63-abd1-9b6c37e87d63" providerId="ADAL" clId="{4F9749A3-D9ED-4F72-8CBA-7DC705DC9757}" dt="2024-03-21T14:24:47.424" v="4256" actId="478"/>
            <ac:spMkLst>
              <pc:docMk/>
              <pc:sldMasterMk cId="3143052456" sldId="2147483688"/>
              <pc:sldLayoutMk cId="3237085165" sldId="2147483704"/>
              <ac:spMk id="40" creationId="{D9CDBD1C-7BF0-806C-4350-435B15A65525}"/>
            </ac:spMkLst>
          </pc:spChg>
          <pc:spChg chg="del">
            <ac:chgData name="Marius Hertzsch" userId="154a6c19-8a5f-4c63-abd1-9b6c37e87d63" providerId="ADAL" clId="{4F9749A3-D9ED-4F72-8CBA-7DC705DC9757}" dt="2024-03-21T14:24:47.424" v="4256" actId="478"/>
            <ac:spMkLst>
              <pc:docMk/>
              <pc:sldMasterMk cId="3143052456" sldId="2147483688"/>
              <pc:sldLayoutMk cId="3237085165" sldId="2147483704"/>
              <ac:spMk id="48" creationId="{D27DC038-E7B5-483B-8661-25BAACE0789A}"/>
            </ac:spMkLst>
          </pc:spChg>
          <pc:spChg chg="del">
            <ac:chgData name="Marius Hertzsch" userId="154a6c19-8a5f-4c63-abd1-9b6c37e87d63" providerId="ADAL" clId="{4F9749A3-D9ED-4F72-8CBA-7DC705DC9757}" dt="2024-03-21T14:24:47.424" v="4256" actId="478"/>
            <ac:spMkLst>
              <pc:docMk/>
              <pc:sldMasterMk cId="3143052456" sldId="2147483688"/>
              <pc:sldLayoutMk cId="3237085165" sldId="2147483704"/>
              <ac:spMk id="55" creationId="{7BAC95BF-4561-4A32-9D91-96D7B2AFA218}"/>
            </ac:spMkLst>
          </pc:spChg>
        </pc:sldLayoutChg>
        <pc:sldLayoutChg chg="add del mod modTransition">
          <pc:chgData name="Marius Hertzsch" userId="154a6c19-8a5f-4c63-abd1-9b6c37e87d63" providerId="ADAL" clId="{4F9749A3-D9ED-4F72-8CBA-7DC705DC9757}" dt="2024-03-21T14:25:07.091" v="4258" actId="2696"/>
          <pc:sldLayoutMkLst>
            <pc:docMk/>
            <pc:sldMasterMk cId="3143052456" sldId="2147483688"/>
            <pc:sldLayoutMk cId="3336016549" sldId="2147483705"/>
          </pc:sldLayoutMkLst>
        </pc:sldLayoutChg>
      </pc:sldMasterChg>
      <pc:sldMasterChg chg="addSp delSp modSp add mod addSldLayout modSldLayout">
        <pc:chgData name="Marius Hertzsch" userId="154a6c19-8a5f-4c63-abd1-9b6c37e87d63" providerId="ADAL" clId="{4F9749A3-D9ED-4F72-8CBA-7DC705DC9757}" dt="2024-03-21T14:03:50.887" v="3941" actId="478"/>
        <pc:sldMasterMkLst>
          <pc:docMk/>
          <pc:sldMasterMk cId="1214703240" sldId="2147483690"/>
        </pc:sldMasterMkLst>
        <pc:spChg chg="add mod ord">
          <ac:chgData name="Marius Hertzsch" userId="154a6c19-8a5f-4c63-abd1-9b6c37e87d63" providerId="ADAL" clId="{4F9749A3-D9ED-4F72-8CBA-7DC705DC9757}" dt="2024-03-19T12:39:37.607" v="1791" actId="20577"/>
          <ac:spMkLst>
            <pc:docMk/>
            <pc:sldMasterMk cId="1214703240" sldId="2147483690"/>
            <ac:spMk id="5" creationId="{41EDFCBF-C0C5-8BCA-A2C6-9167F8C8D889}"/>
          </ac:spMkLst>
        </pc:spChg>
        <pc:spChg chg="del">
          <ac:chgData name="Marius Hertzsch" userId="154a6c19-8a5f-4c63-abd1-9b6c37e87d63" providerId="ADAL" clId="{4F9749A3-D9ED-4F72-8CBA-7DC705DC9757}" dt="2024-03-19T12:35:27.835" v="1749" actId="478"/>
          <ac:spMkLst>
            <pc:docMk/>
            <pc:sldMasterMk cId="1214703240" sldId="2147483690"/>
            <ac:spMk id="12" creationId="{2BFC8283-6102-4CBE-9788-0FE0CC3C13DC}"/>
          </ac:spMkLst>
        </pc:spChg>
        <pc:spChg chg="mod">
          <ac:chgData name="Marius Hertzsch" userId="154a6c19-8a5f-4c63-abd1-9b6c37e87d63" providerId="ADAL" clId="{4F9749A3-D9ED-4F72-8CBA-7DC705DC9757}" dt="2024-03-19T12:28:38.546" v="1671"/>
          <ac:spMkLst>
            <pc:docMk/>
            <pc:sldMasterMk cId="1214703240" sldId="2147483690"/>
            <ac:spMk id="19" creationId="{5114969B-3A69-4FDC-A24A-428B49AEFC4F}"/>
          </ac:spMkLst>
        </pc:spChg>
        <pc:spChg chg="mod">
          <ac:chgData name="Marius Hertzsch" userId="154a6c19-8a5f-4c63-abd1-9b6c37e87d63" providerId="ADAL" clId="{4F9749A3-D9ED-4F72-8CBA-7DC705DC9757}" dt="2024-03-19T12:51:10.699" v="1880" actId="20577"/>
          <ac:spMkLst>
            <pc:docMk/>
            <pc:sldMasterMk cId="1214703240" sldId="2147483690"/>
            <ac:spMk id="20" creationId="{21C3540F-DFDF-4F9B-9921-838230C0D373}"/>
          </ac:spMkLst>
        </pc:spChg>
        <pc:spChg chg="mod">
          <ac:chgData name="Marius Hertzsch" userId="154a6c19-8a5f-4c63-abd1-9b6c37e87d63" providerId="ADAL" clId="{4F9749A3-D9ED-4F72-8CBA-7DC705DC9757}" dt="2024-03-19T12:28:44.346" v="1672"/>
          <ac:spMkLst>
            <pc:docMk/>
            <pc:sldMasterMk cId="1214703240" sldId="2147483690"/>
            <ac:spMk id="21" creationId="{ECC47C33-6947-4230-915E-53F7F89D1C38}"/>
          </ac:spMkLst>
        </pc:spChg>
        <pc:spChg chg="mod">
          <ac:chgData name="Marius Hertzsch" userId="154a6c19-8a5f-4c63-abd1-9b6c37e87d63" providerId="ADAL" clId="{4F9749A3-D9ED-4F72-8CBA-7DC705DC9757}" dt="2024-03-19T12:42:03.251" v="1809" actId="1037"/>
          <ac:spMkLst>
            <pc:docMk/>
            <pc:sldMasterMk cId="1214703240" sldId="2147483690"/>
            <ac:spMk id="22" creationId="{844E2788-2058-4D9B-B7C2-B85DF4A90198}"/>
          </ac:spMkLst>
        </pc:spChg>
        <pc:picChg chg="del">
          <ac:chgData name="Marius Hertzsch" userId="154a6c19-8a5f-4c63-abd1-9b6c37e87d63" providerId="ADAL" clId="{4F9749A3-D9ED-4F72-8CBA-7DC705DC9757}" dt="2024-03-21T14:03:50.887" v="3941" actId="478"/>
          <ac:picMkLst>
            <pc:docMk/>
            <pc:sldMasterMk cId="1214703240" sldId="2147483690"/>
            <ac:picMk id="3" creationId="{95063F49-10D4-C179-74FE-39C229A01671}"/>
          </ac:picMkLst>
        </pc:picChg>
        <pc:sldLayoutChg chg="addSp delSp modSp add mod replId">
          <pc:chgData name="Marius Hertzsch" userId="154a6c19-8a5f-4c63-abd1-9b6c37e87d63" providerId="ADAL" clId="{4F9749A3-D9ED-4F72-8CBA-7DC705DC9757}" dt="2024-03-20T09:11:05.286" v="2000" actId="20577"/>
          <pc:sldLayoutMkLst>
            <pc:docMk/>
            <pc:sldMasterMk cId="1214703240" sldId="2147483690"/>
            <pc:sldLayoutMk cId="1628648207" sldId="2147483691"/>
          </pc:sldLayoutMkLst>
          <pc:spChg chg="add mod">
            <ac:chgData name="Marius Hertzsch" userId="154a6c19-8a5f-4c63-abd1-9b6c37e87d63" providerId="ADAL" clId="{4F9749A3-D9ED-4F72-8CBA-7DC705DC9757}" dt="2024-03-19T12:34:12.466" v="1732"/>
            <ac:spMkLst>
              <pc:docMk/>
              <pc:sldMasterMk cId="1214703240" sldId="2147483690"/>
              <pc:sldLayoutMk cId="1628648207" sldId="2147483691"/>
              <ac:spMk id="2" creationId="{522EE2D3-4BAB-F75C-6818-B4945D44CD3E}"/>
            </ac:spMkLst>
          </pc:spChg>
          <pc:spChg chg="add mod">
            <ac:chgData name="Marius Hertzsch" userId="154a6c19-8a5f-4c63-abd1-9b6c37e87d63" providerId="ADAL" clId="{4F9749A3-D9ED-4F72-8CBA-7DC705DC9757}" dt="2024-03-19T12:34:12.466" v="1732"/>
            <ac:spMkLst>
              <pc:docMk/>
              <pc:sldMasterMk cId="1214703240" sldId="2147483690"/>
              <pc:sldLayoutMk cId="1628648207" sldId="2147483691"/>
              <ac:spMk id="3" creationId="{1EFC35D5-CDE7-A343-5EBD-FF090C75F54E}"/>
            </ac:spMkLst>
          </pc:spChg>
          <pc:spChg chg="add mod">
            <ac:chgData name="Marius Hertzsch" userId="154a6c19-8a5f-4c63-abd1-9b6c37e87d63" providerId="ADAL" clId="{4F9749A3-D9ED-4F72-8CBA-7DC705DC9757}" dt="2024-03-19T12:34:12.466" v="1732"/>
            <ac:spMkLst>
              <pc:docMk/>
              <pc:sldMasterMk cId="1214703240" sldId="2147483690"/>
              <pc:sldLayoutMk cId="1628648207" sldId="2147483691"/>
              <ac:spMk id="4" creationId="{061CE1AD-D4D4-8597-6B85-73C53B71EF4D}"/>
            </ac:spMkLst>
          </pc:spChg>
          <pc:spChg chg="add mod">
            <ac:chgData name="Marius Hertzsch" userId="154a6c19-8a5f-4c63-abd1-9b6c37e87d63" providerId="ADAL" clId="{4F9749A3-D9ED-4F72-8CBA-7DC705DC9757}" dt="2024-03-19T12:34:12.466" v="1732"/>
            <ac:spMkLst>
              <pc:docMk/>
              <pc:sldMasterMk cId="1214703240" sldId="2147483690"/>
              <pc:sldLayoutMk cId="1628648207" sldId="2147483691"/>
              <ac:spMk id="5" creationId="{8E2A010F-0B0E-FC2C-6C59-E36FC57AA87B}"/>
            </ac:spMkLst>
          </pc:spChg>
          <pc:spChg chg="add mod">
            <ac:chgData name="Marius Hertzsch" userId="154a6c19-8a5f-4c63-abd1-9b6c37e87d63" providerId="ADAL" clId="{4F9749A3-D9ED-4F72-8CBA-7DC705DC9757}" dt="2024-03-19T12:34:12.466" v="1732"/>
            <ac:spMkLst>
              <pc:docMk/>
              <pc:sldMasterMk cId="1214703240" sldId="2147483690"/>
              <pc:sldLayoutMk cId="1628648207" sldId="2147483691"/>
              <ac:spMk id="6" creationId="{79DA162A-6C72-26DE-26A6-F51DAC63040B}"/>
            </ac:spMkLst>
          </pc:spChg>
          <pc:spChg chg="add mod">
            <ac:chgData name="Marius Hertzsch" userId="154a6c19-8a5f-4c63-abd1-9b6c37e87d63" providerId="ADAL" clId="{4F9749A3-D9ED-4F72-8CBA-7DC705DC9757}" dt="2024-03-20T09:11:05.286" v="2000" actId="20577"/>
            <ac:spMkLst>
              <pc:docMk/>
              <pc:sldMasterMk cId="1214703240" sldId="2147483690"/>
              <pc:sldLayoutMk cId="1628648207" sldId="2147483691"/>
              <ac:spMk id="7" creationId="{1F811EF3-D5DE-E19E-10BC-28AA96CBC36B}"/>
            </ac:spMkLst>
          </pc:spChg>
          <pc:spChg chg="add mod">
            <ac:chgData name="Marius Hertzsch" userId="154a6c19-8a5f-4c63-abd1-9b6c37e87d63" providerId="ADAL" clId="{4F9749A3-D9ED-4F72-8CBA-7DC705DC9757}" dt="2024-03-20T09:10:33.813" v="1991" actId="1036"/>
            <ac:spMkLst>
              <pc:docMk/>
              <pc:sldMasterMk cId="1214703240" sldId="2147483690"/>
              <pc:sldLayoutMk cId="1628648207" sldId="2147483691"/>
              <ac:spMk id="8" creationId="{477E0328-1BEE-AD95-A27A-6F3A4ECBC780}"/>
            </ac:spMkLst>
          </pc:spChg>
          <pc:spChg chg="add mod">
            <ac:chgData name="Marius Hertzsch" userId="154a6c19-8a5f-4c63-abd1-9b6c37e87d63" providerId="ADAL" clId="{4F9749A3-D9ED-4F72-8CBA-7DC705DC9757}" dt="2024-03-20T09:10:25.562" v="1989" actId="1036"/>
            <ac:spMkLst>
              <pc:docMk/>
              <pc:sldMasterMk cId="1214703240" sldId="2147483690"/>
              <pc:sldLayoutMk cId="1628648207" sldId="2147483691"/>
              <ac:spMk id="9" creationId="{FE62806F-DF35-7187-7660-243970A1B5F7}"/>
            </ac:spMkLst>
          </pc:spChg>
          <pc:spChg chg="add mod">
            <ac:chgData name="Marius Hertzsch" userId="154a6c19-8a5f-4c63-abd1-9b6c37e87d63" providerId="ADAL" clId="{4F9749A3-D9ED-4F72-8CBA-7DC705DC9757}" dt="2024-03-20T09:11:00.018" v="1998" actId="14100"/>
            <ac:spMkLst>
              <pc:docMk/>
              <pc:sldMasterMk cId="1214703240" sldId="2147483690"/>
              <pc:sldLayoutMk cId="1628648207" sldId="2147483691"/>
              <ac:spMk id="10" creationId="{ED75B3FE-5172-4740-0E12-972CDD3D00B6}"/>
            </ac:spMkLst>
          </pc:spChg>
          <pc:spChg chg="add mod">
            <ac:chgData name="Marius Hertzsch" userId="154a6c19-8a5f-4c63-abd1-9b6c37e87d63" providerId="ADAL" clId="{4F9749A3-D9ED-4F72-8CBA-7DC705DC9757}" dt="2024-03-20T09:10:29.479" v="1990" actId="1036"/>
            <ac:spMkLst>
              <pc:docMk/>
              <pc:sldMasterMk cId="1214703240" sldId="2147483690"/>
              <pc:sldLayoutMk cId="1628648207" sldId="2147483691"/>
              <ac:spMk id="11" creationId="{9A1F8A66-738C-DC19-2BEF-D1F0430243D3}"/>
            </ac:spMkLst>
          </pc:spChg>
          <pc:spChg chg="mod">
            <ac:chgData name="Marius Hertzsch" userId="154a6c19-8a5f-4c63-abd1-9b6c37e87d63" providerId="ADAL" clId="{4F9749A3-D9ED-4F72-8CBA-7DC705DC9757}" dt="2024-03-19T12:49:29.991" v="1864" actId="20577"/>
            <ac:spMkLst>
              <pc:docMk/>
              <pc:sldMasterMk cId="1214703240" sldId="2147483690"/>
              <pc:sldLayoutMk cId="1628648207" sldId="2147483691"/>
              <ac:spMk id="17" creationId="{0708A4A2-A27F-4FEE-8623-B6E21686DEF7}"/>
            </ac:spMkLst>
          </pc:spChg>
          <pc:spChg chg="mod">
            <ac:chgData name="Marius Hertzsch" userId="154a6c19-8a5f-4c63-abd1-9b6c37e87d63" providerId="ADAL" clId="{4F9749A3-D9ED-4F72-8CBA-7DC705DC9757}" dt="2024-03-19T12:27:30.648" v="1665"/>
            <ac:spMkLst>
              <pc:docMk/>
              <pc:sldMasterMk cId="1214703240" sldId="2147483690"/>
              <pc:sldLayoutMk cId="1628648207" sldId="2147483691"/>
              <ac:spMk id="18" creationId="{718D7B04-20EB-4DEB-A72E-DC6715E99B02}"/>
            </ac:spMkLst>
          </pc:spChg>
          <pc:spChg chg="mod">
            <ac:chgData name="Marius Hertzsch" userId="154a6c19-8a5f-4c63-abd1-9b6c37e87d63" providerId="ADAL" clId="{4F9749A3-D9ED-4F72-8CBA-7DC705DC9757}" dt="2024-03-19T12:26:56.778" v="1661"/>
            <ac:spMkLst>
              <pc:docMk/>
              <pc:sldMasterMk cId="1214703240" sldId="2147483690"/>
              <pc:sldLayoutMk cId="1628648207" sldId="2147483691"/>
              <ac:spMk id="35" creationId="{697C5BA4-44FE-C680-6DD2-10E3ADEFC8F2}"/>
            </ac:spMkLst>
          </pc:spChg>
          <pc:spChg chg="mod">
            <ac:chgData name="Marius Hertzsch" userId="154a6c19-8a5f-4c63-abd1-9b6c37e87d63" providerId="ADAL" clId="{4F9749A3-D9ED-4F72-8CBA-7DC705DC9757}" dt="2024-03-19T12:35:48.389" v="1760" actId="20577"/>
            <ac:spMkLst>
              <pc:docMk/>
              <pc:sldMasterMk cId="1214703240" sldId="2147483690"/>
              <pc:sldLayoutMk cId="1628648207" sldId="2147483691"/>
              <ac:spMk id="36" creationId="{C50267AC-D44E-45BC-BE7B-C516C93031F2}"/>
            </ac:spMkLst>
          </pc:spChg>
          <pc:spChg chg="mod">
            <ac:chgData name="Marius Hertzsch" userId="154a6c19-8a5f-4c63-abd1-9b6c37e87d63" providerId="ADAL" clId="{4F9749A3-D9ED-4F72-8CBA-7DC705DC9757}" dt="2024-03-19T12:26:42.951" v="1659"/>
            <ac:spMkLst>
              <pc:docMk/>
              <pc:sldMasterMk cId="1214703240" sldId="2147483690"/>
              <pc:sldLayoutMk cId="1628648207" sldId="2147483691"/>
              <ac:spMk id="37" creationId="{824AAAF3-E9B6-75FB-BFD8-1A09E5907ABE}"/>
            </ac:spMkLst>
          </pc:spChg>
          <pc:spChg chg="mod">
            <ac:chgData name="Marius Hertzsch" userId="154a6c19-8a5f-4c63-abd1-9b6c37e87d63" providerId="ADAL" clId="{4F9749A3-D9ED-4F72-8CBA-7DC705DC9757}" dt="2024-03-19T12:50:24.623" v="1873" actId="20577"/>
            <ac:spMkLst>
              <pc:docMk/>
              <pc:sldMasterMk cId="1214703240" sldId="2147483690"/>
              <pc:sldLayoutMk cId="1628648207" sldId="2147483691"/>
              <ac:spMk id="38" creationId="{005279D1-574D-F890-91E2-CEC37E711474}"/>
            </ac:spMkLst>
          </pc:spChg>
          <pc:spChg chg="mod">
            <ac:chgData name="Marius Hertzsch" userId="154a6c19-8a5f-4c63-abd1-9b6c37e87d63" providerId="ADAL" clId="{4F9749A3-D9ED-4F72-8CBA-7DC705DC9757}" dt="2024-03-19T12:27:06.323" v="1662"/>
            <ac:spMkLst>
              <pc:docMk/>
              <pc:sldMasterMk cId="1214703240" sldId="2147483690"/>
              <pc:sldLayoutMk cId="1628648207" sldId="2147483691"/>
              <ac:spMk id="39" creationId="{CE0175FD-91E7-8551-73C0-AEE5A015A863}"/>
            </ac:spMkLst>
          </pc:spChg>
          <pc:spChg chg="mod">
            <ac:chgData name="Marius Hertzsch" userId="154a6c19-8a5f-4c63-abd1-9b6c37e87d63" providerId="ADAL" clId="{4F9749A3-D9ED-4F72-8CBA-7DC705DC9757}" dt="2024-03-19T12:27:12.786" v="1663"/>
            <ac:spMkLst>
              <pc:docMk/>
              <pc:sldMasterMk cId="1214703240" sldId="2147483690"/>
              <pc:sldLayoutMk cId="1628648207" sldId="2147483691"/>
              <ac:spMk id="40" creationId="{D9CDBD1C-7BF0-806C-4350-435B15A65525}"/>
            </ac:spMkLst>
          </pc:spChg>
          <pc:spChg chg="mod">
            <ac:chgData name="Marius Hertzsch" userId="154a6c19-8a5f-4c63-abd1-9b6c37e87d63" providerId="ADAL" clId="{4F9749A3-D9ED-4F72-8CBA-7DC705DC9757}" dt="2024-03-19T12:41:01.111" v="1798" actId="14100"/>
            <ac:spMkLst>
              <pc:docMk/>
              <pc:sldMasterMk cId="1214703240" sldId="2147483690"/>
              <pc:sldLayoutMk cId="1628648207" sldId="2147483691"/>
              <ac:spMk id="48" creationId="{D27DC038-E7B5-483B-8661-25BAACE0789A}"/>
            </ac:spMkLst>
          </pc:spChg>
          <pc:spChg chg="del mod">
            <ac:chgData name="Marius Hertzsch" userId="154a6c19-8a5f-4c63-abd1-9b6c37e87d63" providerId="ADAL" clId="{4F9749A3-D9ED-4F72-8CBA-7DC705DC9757}" dt="2024-03-19T12:34:34.750" v="1737" actId="478"/>
            <ac:spMkLst>
              <pc:docMk/>
              <pc:sldMasterMk cId="1214703240" sldId="2147483690"/>
              <pc:sldLayoutMk cId="1628648207" sldId="2147483691"/>
              <ac:spMk id="50" creationId="{3D40E222-FFF1-4061-9453-B390A643849A}"/>
            </ac:spMkLst>
          </pc:spChg>
          <pc:spChg chg="del mod">
            <ac:chgData name="Marius Hertzsch" userId="154a6c19-8a5f-4c63-abd1-9b6c37e87d63" providerId="ADAL" clId="{4F9749A3-D9ED-4F72-8CBA-7DC705DC9757}" dt="2024-03-19T12:35:00.634" v="1745" actId="478"/>
            <ac:spMkLst>
              <pc:docMk/>
              <pc:sldMasterMk cId="1214703240" sldId="2147483690"/>
              <pc:sldLayoutMk cId="1628648207" sldId="2147483691"/>
              <ac:spMk id="51" creationId="{3A4EFBEB-51AF-45F2-8C27-9895FE14EA96}"/>
            </ac:spMkLst>
          </pc:spChg>
          <pc:spChg chg="del mod">
            <ac:chgData name="Marius Hertzsch" userId="154a6c19-8a5f-4c63-abd1-9b6c37e87d63" providerId="ADAL" clId="{4F9749A3-D9ED-4F72-8CBA-7DC705DC9757}" dt="2024-03-19T12:35:01.426" v="1746" actId="478"/>
            <ac:spMkLst>
              <pc:docMk/>
              <pc:sldMasterMk cId="1214703240" sldId="2147483690"/>
              <pc:sldLayoutMk cId="1628648207" sldId="2147483691"/>
              <ac:spMk id="52" creationId="{3600A823-1FD0-4887-822B-798351111F08}"/>
            </ac:spMkLst>
          </pc:spChg>
          <pc:spChg chg="del mod">
            <ac:chgData name="Marius Hertzsch" userId="154a6c19-8a5f-4c63-abd1-9b6c37e87d63" providerId="ADAL" clId="{4F9749A3-D9ED-4F72-8CBA-7DC705DC9757}" dt="2024-03-19T12:34:58.761" v="1743" actId="478"/>
            <ac:spMkLst>
              <pc:docMk/>
              <pc:sldMasterMk cId="1214703240" sldId="2147483690"/>
              <pc:sldLayoutMk cId="1628648207" sldId="2147483691"/>
              <ac:spMk id="53" creationId="{6643E4C9-4F70-4D0D-828A-1AAAA1E4B80E}"/>
            </ac:spMkLst>
          </pc:spChg>
          <pc:spChg chg="mod">
            <ac:chgData name="Marius Hertzsch" userId="154a6c19-8a5f-4c63-abd1-9b6c37e87d63" providerId="ADAL" clId="{4F9749A3-D9ED-4F72-8CBA-7DC705DC9757}" dt="2024-03-19T12:27:28.095" v="1664"/>
            <ac:spMkLst>
              <pc:docMk/>
              <pc:sldMasterMk cId="1214703240" sldId="2147483690"/>
              <pc:sldLayoutMk cId="1628648207" sldId="2147483691"/>
              <ac:spMk id="55" creationId="{7BAC95BF-4561-4A32-9D91-96D7B2AFA218}"/>
            </ac:spMkLst>
          </pc:spChg>
          <pc:spChg chg="del mod">
            <ac:chgData name="Marius Hertzsch" userId="154a6c19-8a5f-4c63-abd1-9b6c37e87d63" providerId="ADAL" clId="{4F9749A3-D9ED-4F72-8CBA-7DC705DC9757}" dt="2024-03-19T12:34:59.886" v="1744" actId="478"/>
            <ac:spMkLst>
              <pc:docMk/>
              <pc:sldMasterMk cId="1214703240" sldId="2147483690"/>
              <pc:sldLayoutMk cId="1628648207" sldId="2147483691"/>
              <ac:spMk id="59" creationId="{E78DF56B-0A92-4738-85F9-526886F447F3}"/>
            </ac:spMkLst>
          </pc:spChg>
        </pc:sldLayoutChg>
      </pc:sldMasterChg>
      <pc:sldMasterChg chg="delSp modSp add mod addSldLayout modSldLayout">
        <pc:chgData name="Marius Hertzsch" userId="154a6c19-8a5f-4c63-abd1-9b6c37e87d63" providerId="ADAL" clId="{4F9749A3-D9ED-4F72-8CBA-7DC705DC9757}" dt="2024-03-21T14:34:59.245" v="4355" actId="6014"/>
        <pc:sldMasterMkLst>
          <pc:docMk/>
          <pc:sldMasterMk cId="1595041661" sldId="2147483692"/>
        </pc:sldMasterMkLst>
        <pc:spChg chg="mod">
          <ac:chgData name="Marius Hertzsch" userId="154a6c19-8a5f-4c63-abd1-9b6c37e87d63" providerId="ADAL" clId="{4F9749A3-D9ED-4F72-8CBA-7DC705DC9757}" dt="2024-03-21T14:28:57.562" v="4334" actId="1035"/>
          <ac:spMkLst>
            <pc:docMk/>
            <pc:sldMasterMk cId="1595041661" sldId="2147483692"/>
            <ac:spMk id="12" creationId="{2BFC8283-6102-4CBE-9788-0FE0CC3C13DC}"/>
          </ac:spMkLst>
        </pc:spChg>
        <pc:picChg chg="mod ord">
          <ac:chgData name="Marius Hertzsch" userId="154a6c19-8a5f-4c63-abd1-9b6c37e87d63" providerId="ADAL" clId="{4F9749A3-D9ED-4F72-8CBA-7DC705DC9757}" dt="2024-03-21T14:03:09.865" v="3938" actId="167"/>
          <ac:picMkLst>
            <pc:docMk/>
            <pc:sldMasterMk cId="1595041661" sldId="2147483692"/>
            <ac:picMk id="3" creationId="{95063F49-10D4-C179-74FE-39C229A01671}"/>
          </ac:picMkLst>
        </pc:picChg>
        <pc:picChg chg="del">
          <ac:chgData name="Marius Hertzsch" userId="154a6c19-8a5f-4c63-abd1-9b6c37e87d63" providerId="ADAL" clId="{4F9749A3-D9ED-4F72-8CBA-7DC705DC9757}" dt="2024-03-21T14:03:11.927" v="3939" actId="478"/>
          <ac:picMkLst>
            <pc:docMk/>
            <pc:sldMasterMk cId="1595041661" sldId="2147483692"/>
            <ac:picMk id="4" creationId="{2A103C36-0300-5CA9-8F85-5F208CC439F9}"/>
          </ac:picMkLst>
        </pc:picChg>
        <pc:sldLayoutChg chg="modSp add mod replId">
          <pc:chgData name="Marius Hertzsch" userId="154a6c19-8a5f-4c63-abd1-9b6c37e87d63" providerId="ADAL" clId="{4F9749A3-D9ED-4F72-8CBA-7DC705DC9757}" dt="2024-03-21T14:28:26.073" v="4299" actId="1035"/>
          <pc:sldLayoutMkLst>
            <pc:docMk/>
            <pc:sldMasterMk cId="1595041661" sldId="2147483692"/>
            <pc:sldLayoutMk cId="3611536956" sldId="2147483693"/>
          </pc:sldLayoutMkLst>
          <pc:spChg chg="mod">
            <ac:chgData name="Marius Hertzsch" userId="154a6c19-8a5f-4c63-abd1-9b6c37e87d63" providerId="ADAL" clId="{4F9749A3-D9ED-4F72-8CBA-7DC705DC9757}" dt="2024-03-21T14:28:26.073" v="4299" actId="1035"/>
            <ac:spMkLst>
              <pc:docMk/>
              <pc:sldMasterMk cId="1595041661" sldId="2147483692"/>
              <pc:sldLayoutMk cId="3611536956" sldId="2147483693"/>
              <ac:spMk id="18" creationId="{718D7B04-20EB-4DEB-A72E-DC6715E99B02}"/>
            </ac:spMkLst>
          </pc:spChg>
          <pc:spChg chg="mod">
            <ac:chgData name="Marius Hertzsch" userId="154a6c19-8a5f-4c63-abd1-9b6c37e87d63" providerId="ADAL" clId="{4F9749A3-D9ED-4F72-8CBA-7DC705DC9757}" dt="2024-03-21T14:28:26.073" v="4299" actId="1035"/>
            <ac:spMkLst>
              <pc:docMk/>
              <pc:sldMasterMk cId="1595041661" sldId="2147483692"/>
              <pc:sldLayoutMk cId="3611536956" sldId="2147483693"/>
              <ac:spMk id="50" creationId="{3D40E222-FFF1-4061-9453-B390A643849A}"/>
            </ac:spMkLst>
          </pc:spChg>
          <pc:spChg chg="mod">
            <ac:chgData name="Marius Hertzsch" userId="154a6c19-8a5f-4c63-abd1-9b6c37e87d63" providerId="ADAL" clId="{4F9749A3-D9ED-4F72-8CBA-7DC705DC9757}" dt="2024-03-21T14:28:26.073" v="4299" actId="1035"/>
            <ac:spMkLst>
              <pc:docMk/>
              <pc:sldMasterMk cId="1595041661" sldId="2147483692"/>
              <pc:sldLayoutMk cId="3611536956" sldId="2147483693"/>
              <ac:spMk id="51" creationId="{3A4EFBEB-51AF-45F2-8C27-9895FE14EA96}"/>
            </ac:spMkLst>
          </pc:spChg>
          <pc:spChg chg="mod">
            <ac:chgData name="Marius Hertzsch" userId="154a6c19-8a5f-4c63-abd1-9b6c37e87d63" providerId="ADAL" clId="{4F9749A3-D9ED-4F72-8CBA-7DC705DC9757}" dt="2024-03-21T14:28:26.073" v="4299" actId="1035"/>
            <ac:spMkLst>
              <pc:docMk/>
              <pc:sldMasterMk cId="1595041661" sldId="2147483692"/>
              <pc:sldLayoutMk cId="3611536956" sldId="2147483693"/>
              <ac:spMk id="52" creationId="{3600A823-1FD0-4887-822B-798351111F08}"/>
            </ac:spMkLst>
          </pc:spChg>
          <pc:spChg chg="mod">
            <ac:chgData name="Marius Hertzsch" userId="154a6c19-8a5f-4c63-abd1-9b6c37e87d63" providerId="ADAL" clId="{4F9749A3-D9ED-4F72-8CBA-7DC705DC9757}" dt="2024-03-21T14:28:26.073" v="4299" actId="1035"/>
            <ac:spMkLst>
              <pc:docMk/>
              <pc:sldMasterMk cId="1595041661" sldId="2147483692"/>
              <pc:sldLayoutMk cId="3611536956" sldId="2147483693"/>
              <ac:spMk id="53" creationId="{6643E4C9-4F70-4D0D-828A-1AAAA1E4B80E}"/>
            </ac:spMkLst>
          </pc:spChg>
          <pc:spChg chg="mod">
            <ac:chgData name="Marius Hertzsch" userId="154a6c19-8a5f-4c63-abd1-9b6c37e87d63" providerId="ADAL" clId="{4F9749A3-D9ED-4F72-8CBA-7DC705DC9757}" dt="2024-03-21T14:28:26.073" v="4299" actId="1035"/>
            <ac:spMkLst>
              <pc:docMk/>
              <pc:sldMasterMk cId="1595041661" sldId="2147483692"/>
              <pc:sldLayoutMk cId="3611536956" sldId="2147483693"/>
              <ac:spMk id="55" creationId="{7BAC95BF-4561-4A32-9D91-96D7B2AFA218}"/>
            </ac:spMkLst>
          </pc:spChg>
          <pc:spChg chg="mod">
            <ac:chgData name="Marius Hertzsch" userId="154a6c19-8a5f-4c63-abd1-9b6c37e87d63" providerId="ADAL" clId="{4F9749A3-D9ED-4F72-8CBA-7DC705DC9757}" dt="2024-03-21T14:28:26.073" v="4299" actId="1035"/>
            <ac:spMkLst>
              <pc:docMk/>
              <pc:sldMasterMk cId="1595041661" sldId="2147483692"/>
              <pc:sldLayoutMk cId="3611536956" sldId="2147483693"/>
              <ac:spMk id="59" creationId="{E78DF56B-0A92-4738-85F9-526886F447F3}"/>
            </ac:spMkLst>
          </pc:spChg>
        </pc:sldLayoutChg>
      </pc:sldMasterChg>
      <pc:sldMasterChg chg="delSp modSp add mod addSldLayout modSldLayout">
        <pc:chgData name="Marius Hertzsch" userId="154a6c19-8a5f-4c63-abd1-9b6c37e87d63" providerId="ADAL" clId="{4F9749A3-D9ED-4F72-8CBA-7DC705DC9757}" dt="2024-03-21T14:44:56.338" v="4356" actId="6014"/>
        <pc:sldMasterMkLst>
          <pc:docMk/>
          <pc:sldMasterMk cId="2948381226" sldId="2147483694"/>
        </pc:sldMasterMkLst>
        <pc:spChg chg="mod">
          <ac:chgData name="Marius Hertzsch" userId="154a6c19-8a5f-4c63-abd1-9b6c37e87d63" providerId="ADAL" clId="{4F9749A3-D9ED-4F72-8CBA-7DC705DC9757}" dt="2024-03-21T14:20:21.885" v="4239"/>
          <ac:spMkLst>
            <pc:docMk/>
            <pc:sldMasterMk cId="2948381226" sldId="2147483694"/>
            <ac:spMk id="5" creationId="{09FFCBD5-54E4-0112-6C38-0E55A0E2A86F}"/>
          </ac:spMkLst>
        </pc:spChg>
        <pc:spChg chg="mod">
          <ac:chgData name="Marius Hertzsch" userId="154a6c19-8a5f-4c63-abd1-9b6c37e87d63" providerId="ADAL" clId="{4F9749A3-D9ED-4F72-8CBA-7DC705DC9757}" dt="2024-03-21T14:19:37.529" v="4233"/>
          <ac:spMkLst>
            <pc:docMk/>
            <pc:sldMasterMk cId="2948381226" sldId="2147483694"/>
            <ac:spMk id="7" creationId="{802189BB-87D8-6182-3348-DB4D6E63D13D}"/>
          </ac:spMkLst>
        </pc:spChg>
        <pc:spChg chg="mod">
          <ac:chgData name="Marius Hertzsch" userId="154a6c19-8a5f-4c63-abd1-9b6c37e87d63" providerId="ADAL" clId="{4F9749A3-D9ED-4F72-8CBA-7DC705DC9757}" dt="2024-03-21T14:19:08.524" v="4230" actId="20577"/>
          <ac:spMkLst>
            <pc:docMk/>
            <pc:sldMasterMk cId="2948381226" sldId="2147483694"/>
            <ac:spMk id="9" creationId="{288D2B16-4555-48B1-B337-9E3FD08E79D5}"/>
          </ac:spMkLst>
        </pc:spChg>
        <pc:spChg chg="mod">
          <ac:chgData name="Marius Hertzsch" userId="154a6c19-8a5f-4c63-abd1-9b6c37e87d63" providerId="ADAL" clId="{4F9749A3-D9ED-4F72-8CBA-7DC705DC9757}" dt="2024-03-21T14:28:50.598" v="4327" actId="1035"/>
          <ac:spMkLst>
            <pc:docMk/>
            <pc:sldMasterMk cId="2948381226" sldId="2147483694"/>
            <ac:spMk id="12" creationId="{2BFC8283-6102-4CBE-9788-0FE0CC3C13DC}"/>
          </ac:spMkLst>
        </pc:spChg>
        <pc:spChg chg="mod">
          <ac:chgData name="Marius Hertzsch" userId="154a6c19-8a5f-4c63-abd1-9b6c37e87d63" providerId="ADAL" clId="{4F9749A3-D9ED-4F72-8CBA-7DC705DC9757}" dt="2024-03-21T14:10:36.865" v="4080" actId="20577"/>
          <ac:spMkLst>
            <pc:docMk/>
            <pc:sldMasterMk cId="2948381226" sldId="2147483694"/>
            <ac:spMk id="19" creationId="{5114969B-3A69-4FDC-A24A-428B49AEFC4F}"/>
          </ac:spMkLst>
        </pc:spChg>
        <pc:spChg chg="mod">
          <ac:chgData name="Marius Hertzsch" userId="154a6c19-8a5f-4c63-abd1-9b6c37e87d63" providerId="ADAL" clId="{4F9749A3-D9ED-4F72-8CBA-7DC705DC9757}" dt="2024-03-21T14:18:58.499" v="4223" actId="20577"/>
          <ac:spMkLst>
            <pc:docMk/>
            <pc:sldMasterMk cId="2948381226" sldId="2147483694"/>
            <ac:spMk id="20" creationId="{21C3540F-DFDF-4F9B-9921-838230C0D373}"/>
          </ac:spMkLst>
        </pc:spChg>
        <pc:spChg chg="mod">
          <ac:chgData name="Marius Hertzsch" userId="154a6c19-8a5f-4c63-abd1-9b6c37e87d63" providerId="ADAL" clId="{4F9749A3-D9ED-4F72-8CBA-7DC705DC9757}" dt="2024-03-21T14:20:06.196" v="4236"/>
          <ac:spMkLst>
            <pc:docMk/>
            <pc:sldMasterMk cId="2948381226" sldId="2147483694"/>
            <ac:spMk id="21" creationId="{ECC47C33-6947-4230-915E-53F7F89D1C38}"/>
          </ac:spMkLst>
        </pc:spChg>
        <pc:picChg chg="del">
          <ac:chgData name="Marius Hertzsch" userId="154a6c19-8a5f-4c63-abd1-9b6c37e87d63" providerId="ADAL" clId="{4F9749A3-D9ED-4F72-8CBA-7DC705DC9757}" dt="2024-03-21T14:03:56.376" v="3942" actId="478"/>
          <ac:picMkLst>
            <pc:docMk/>
            <pc:sldMasterMk cId="2948381226" sldId="2147483694"/>
            <ac:picMk id="3" creationId="{95063F49-10D4-C179-74FE-39C229A01671}"/>
          </ac:picMkLst>
        </pc:picChg>
        <pc:sldLayoutChg chg="addSp delSp modSp add mod replId">
          <pc:chgData name="Marius Hertzsch" userId="154a6c19-8a5f-4c63-abd1-9b6c37e87d63" providerId="ADAL" clId="{4F9749A3-D9ED-4F72-8CBA-7DC705DC9757}" dt="2024-03-21T14:29:41.377" v="4343"/>
          <pc:sldLayoutMkLst>
            <pc:docMk/>
            <pc:sldMasterMk cId="2948381226" sldId="2147483694"/>
            <pc:sldLayoutMk cId="20026102" sldId="2147483695"/>
          </pc:sldLayoutMkLst>
          <pc:spChg chg="mod">
            <ac:chgData name="Marius Hertzsch" userId="154a6c19-8a5f-4c63-abd1-9b6c37e87d63" providerId="ADAL" clId="{4F9749A3-D9ED-4F72-8CBA-7DC705DC9757}" dt="2024-03-21T14:15:18.041" v="4122" actId="20577"/>
            <ac:spMkLst>
              <pc:docMk/>
              <pc:sldMasterMk cId="2948381226" sldId="2147483694"/>
              <pc:sldLayoutMk cId="20026102" sldId="2147483695"/>
              <ac:spMk id="2" creationId="{5FD43DB9-778C-180B-353F-36D79763D7E4}"/>
            </ac:spMkLst>
          </pc:spChg>
          <pc:spChg chg="mod">
            <ac:chgData name="Marius Hertzsch" userId="154a6c19-8a5f-4c63-abd1-9b6c37e87d63" providerId="ADAL" clId="{4F9749A3-D9ED-4F72-8CBA-7DC705DC9757}" dt="2024-03-21T14:15:54.052" v="4125"/>
            <ac:spMkLst>
              <pc:docMk/>
              <pc:sldMasterMk cId="2948381226" sldId="2147483694"/>
              <pc:sldLayoutMk cId="20026102" sldId="2147483695"/>
              <ac:spMk id="3" creationId="{160EECCF-8D00-6BA2-7AA2-EF077001C189}"/>
            </ac:spMkLst>
          </pc:spChg>
          <pc:spChg chg="add mod">
            <ac:chgData name="Marius Hertzsch" userId="154a6c19-8a5f-4c63-abd1-9b6c37e87d63" providerId="ADAL" clId="{4F9749A3-D9ED-4F72-8CBA-7DC705DC9757}" dt="2024-03-21T14:29:41.377" v="4343"/>
            <ac:spMkLst>
              <pc:docMk/>
              <pc:sldMasterMk cId="2948381226" sldId="2147483694"/>
              <pc:sldLayoutMk cId="20026102" sldId="2147483695"/>
              <ac:spMk id="4" creationId="{ABBB24BC-196A-D644-620D-664923B47C56}"/>
            </ac:spMkLst>
          </pc:spChg>
          <pc:spChg chg="add mod">
            <ac:chgData name="Marius Hertzsch" userId="154a6c19-8a5f-4c63-abd1-9b6c37e87d63" providerId="ADAL" clId="{4F9749A3-D9ED-4F72-8CBA-7DC705DC9757}" dt="2024-03-21T14:29:41.377" v="4343"/>
            <ac:spMkLst>
              <pc:docMk/>
              <pc:sldMasterMk cId="2948381226" sldId="2147483694"/>
              <pc:sldLayoutMk cId="20026102" sldId="2147483695"/>
              <ac:spMk id="5" creationId="{82E712A9-13A0-14FE-C671-F3A6F46E0F5E}"/>
            </ac:spMkLst>
          </pc:spChg>
          <pc:spChg chg="mod">
            <ac:chgData name="Marius Hertzsch" userId="154a6c19-8a5f-4c63-abd1-9b6c37e87d63" providerId="ADAL" clId="{4F9749A3-D9ED-4F72-8CBA-7DC705DC9757}" dt="2024-03-21T14:28:33.574" v="4306" actId="1035"/>
            <ac:spMkLst>
              <pc:docMk/>
              <pc:sldMasterMk cId="2948381226" sldId="2147483694"/>
              <pc:sldLayoutMk cId="20026102" sldId="2147483695"/>
              <ac:spMk id="18" creationId="{718D7B04-20EB-4DEB-A72E-DC6715E99B02}"/>
            </ac:spMkLst>
          </pc:spChg>
          <pc:spChg chg="mod">
            <ac:chgData name="Marius Hertzsch" userId="154a6c19-8a5f-4c63-abd1-9b6c37e87d63" providerId="ADAL" clId="{4F9749A3-D9ED-4F72-8CBA-7DC705DC9757}" dt="2024-03-21T14:05:59.503" v="3946" actId="20577"/>
            <ac:spMkLst>
              <pc:docMk/>
              <pc:sldMasterMk cId="2948381226" sldId="2147483694"/>
              <pc:sldLayoutMk cId="20026102" sldId="2147483695"/>
              <ac:spMk id="35" creationId="{697C5BA4-44FE-C680-6DD2-10E3ADEFC8F2}"/>
            </ac:spMkLst>
          </pc:spChg>
          <pc:spChg chg="mod">
            <ac:chgData name="Marius Hertzsch" userId="154a6c19-8a5f-4c63-abd1-9b6c37e87d63" providerId="ADAL" clId="{4F9749A3-D9ED-4F72-8CBA-7DC705DC9757}" dt="2024-03-21T14:08:34.674" v="4051" actId="20577"/>
            <ac:spMkLst>
              <pc:docMk/>
              <pc:sldMasterMk cId="2948381226" sldId="2147483694"/>
              <pc:sldLayoutMk cId="20026102" sldId="2147483695"/>
              <ac:spMk id="36" creationId="{C50267AC-D44E-45BC-BE7B-C516C93031F2}"/>
            </ac:spMkLst>
          </pc:spChg>
          <pc:spChg chg="mod">
            <ac:chgData name="Marius Hertzsch" userId="154a6c19-8a5f-4c63-abd1-9b6c37e87d63" providerId="ADAL" clId="{4F9749A3-D9ED-4F72-8CBA-7DC705DC9757}" dt="2024-03-21T14:10:21.451" v="4069" actId="20577"/>
            <ac:spMkLst>
              <pc:docMk/>
              <pc:sldMasterMk cId="2948381226" sldId="2147483694"/>
              <pc:sldLayoutMk cId="20026102" sldId="2147483695"/>
              <ac:spMk id="37" creationId="{824AAAF3-E9B6-75FB-BFD8-1A09E5907ABE}"/>
            </ac:spMkLst>
          </pc:spChg>
          <pc:spChg chg="mod">
            <ac:chgData name="Marius Hertzsch" userId="154a6c19-8a5f-4c63-abd1-9b6c37e87d63" providerId="ADAL" clId="{4F9749A3-D9ED-4F72-8CBA-7DC705DC9757}" dt="2024-03-21T14:12:42.930" v="4101" actId="20577"/>
            <ac:spMkLst>
              <pc:docMk/>
              <pc:sldMasterMk cId="2948381226" sldId="2147483694"/>
              <pc:sldLayoutMk cId="20026102" sldId="2147483695"/>
              <ac:spMk id="38" creationId="{005279D1-574D-F890-91E2-CEC37E711474}"/>
            </ac:spMkLst>
          </pc:spChg>
          <pc:spChg chg="mod">
            <ac:chgData name="Marius Hertzsch" userId="154a6c19-8a5f-4c63-abd1-9b6c37e87d63" providerId="ADAL" clId="{4F9749A3-D9ED-4F72-8CBA-7DC705DC9757}" dt="2024-03-21T14:07:02.738" v="3968" actId="20577"/>
            <ac:spMkLst>
              <pc:docMk/>
              <pc:sldMasterMk cId="2948381226" sldId="2147483694"/>
              <pc:sldLayoutMk cId="20026102" sldId="2147483695"/>
              <ac:spMk id="39" creationId="{CE0175FD-91E7-8551-73C0-AEE5A015A863}"/>
            </ac:spMkLst>
          </pc:spChg>
          <pc:spChg chg="mod">
            <ac:chgData name="Marius Hertzsch" userId="154a6c19-8a5f-4c63-abd1-9b6c37e87d63" providerId="ADAL" clId="{4F9749A3-D9ED-4F72-8CBA-7DC705DC9757}" dt="2024-03-21T14:18:32.570" v="4216" actId="20577"/>
            <ac:spMkLst>
              <pc:docMk/>
              <pc:sldMasterMk cId="2948381226" sldId="2147483694"/>
              <pc:sldLayoutMk cId="20026102" sldId="2147483695"/>
              <ac:spMk id="40" creationId="{D9CDBD1C-7BF0-806C-4350-435B15A65525}"/>
            </ac:spMkLst>
          </pc:spChg>
          <pc:spChg chg="mod">
            <ac:chgData name="Marius Hertzsch" userId="154a6c19-8a5f-4c63-abd1-9b6c37e87d63" providerId="ADAL" clId="{4F9749A3-D9ED-4F72-8CBA-7DC705DC9757}" dt="2024-03-21T14:14:44.110" v="4116" actId="20577"/>
            <ac:spMkLst>
              <pc:docMk/>
              <pc:sldMasterMk cId="2948381226" sldId="2147483694"/>
              <pc:sldLayoutMk cId="20026102" sldId="2147483695"/>
              <ac:spMk id="48" creationId="{D27DC038-E7B5-483B-8661-25BAACE0789A}"/>
            </ac:spMkLst>
          </pc:spChg>
          <pc:spChg chg="mod">
            <ac:chgData name="Marius Hertzsch" userId="154a6c19-8a5f-4c63-abd1-9b6c37e87d63" providerId="ADAL" clId="{4F9749A3-D9ED-4F72-8CBA-7DC705DC9757}" dt="2024-03-21T14:28:33.574" v="4306" actId="1035"/>
            <ac:spMkLst>
              <pc:docMk/>
              <pc:sldMasterMk cId="2948381226" sldId="2147483694"/>
              <pc:sldLayoutMk cId="20026102" sldId="2147483695"/>
              <ac:spMk id="50" creationId="{3D40E222-FFF1-4061-9453-B390A643849A}"/>
            </ac:spMkLst>
          </pc:spChg>
          <pc:spChg chg="mod">
            <ac:chgData name="Marius Hertzsch" userId="154a6c19-8a5f-4c63-abd1-9b6c37e87d63" providerId="ADAL" clId="{4F9749A3-D9ED-4F72-8CBA-7DC705DC9757}" dt="2024-03-21T14:28:33.574" v="4306" actId="1035"/>
            <ac:spMkLst>
              <pc:docMk/>
              <pc:sldMasterMk cId="2948381226" sldId="2147483694"/>
              <pc:sldLayoutMk cId="20026102" sldId="2147483695"/>
              <ac:spMk id="51" creationId="{3A4EFBEB-51AF-45F2-8C27-9895FE14EA96}"/>
            </ac:spMkLst>
          </pc:spChg>
          <pc:spChg chg="mod">
            <ac:chgData name="Marius Hertzsch" userId="154a6c19-8a5f-4c63-abd1-9b6c37e87d63" providerId="ADAL" clId="{4F9749A3-D9ED-4F72-8CBA-7DC705DC9757}" dt="2024-03-21T14:28:33.574" v="4306" actId="1035"/>
            <ac:spMkLst>
              <pc:docMk/>
              <pc:sldMasterMk cId="2948381226" sldId="2147483694"/>
              <pc:sldLayoutMk cId="20026102" sldId="2147483695"/>
              <ac:spMk id="52" creationId="{3600A823-1FD0-4887-822B-798351111F08}"/>
            </ac:spMkLst>
          </pc:spChg>
          <pc:spChg chg="del mod">
            <ac:chgData name="Marius Hertzsch" userId="154a6c19-8a5f-4c63-abd1-9b6c37e87d63" providerId="ADAL" clId="{4F9749A3-D9ED-4F72-8CBA-7DC705DC9757}" dt="2024-03-21T14:29:41.039" v="4342" actId="478"/>
            <ac:spMkLst>
              <pc:docMk/>
              <pc:sldMasterMk cId="2948381226" sldId="2147483694"/>
              <pc:sldLayoutMk cId="20026102" sldId="2147483695"/>
              <ac:spMk id="53" creationId="{6643E4C9-4F70-4D0D-828A-1AAAA1E4B80E}"/>
            </ac:spMkLst>
          </pc:spChg>
          <pc:spChg chg="mod">
            <ac:chgData name="Marius Hertzsch" userId="154a6c19-8a5f-4c63-abd1-9b6c37e87d63" providerId="ADAL" clId="{4F9749A3-D9ED-4F72-8CBA-7DC705DC9757}" dt="2024-03-21T14:28:33.574" v="4306" actId="1035"/>
            <ac:spMkLst>
              <pc:docMk/>
              <pc:sldMasterMk cId="2948381226" sldId="2147483694"/>
              <pc:sldLayoutMk cId="20026102" sldId="2147483695"/>
              <ac:spMk id="55" creationId="{7BAC95BF-4561-4A32-9D91-96D7B2AFA218}"/>
            </ac:spMkLst>
          </pc:spChg>
          <pc:spChg chg="del mod">
            <ac:chgData name="Marius Hertzsch" userId="154a6c19-8a5f-4c63-abd1-9b6c37e87d63" providerId="ADAL" clId="{4F9749A3-D9ED-4F72-8CBA-7DC705DC9757}" dt="2024-03-21T14:29:41.039" v="4342" actId="478"/>
            <ac:spMkLst>
              <pc:docMk/>
              <pc:sldMasterMk cId="2948381226" sldId="2147483694"/>
              <pc:sldLayoutMk cId="20026102" sldId="2147483695"/>
              <ac:spMk id="59" creationId="{E78DF56B-0A92-4738-85F9-526886F447F3}"/>
            </ac:spMkLst>
          </pc:spChg>
        </pc:sldLayoutChg>
      </pc:sldMasterChg>
      <pc:sldMasterChg chg="add del mod replId addSldLayout delSldLayout modSldLayout">
        <pc:chgData name="Marius Hertzsch" userId="154a6c19-8a5f-4c63-abd1-9b6c37e87d63" providerId="ADAL" clId="{4F9749A3-D9ED-4F72-8CBA-7DC705DC9757}" dt="2024-03-21T14:21:24.015" v="4246" actId="2696"/>
        <pc:sldMasterMkLst>
          <pc:docMk/>
          <pc:sldMasterMk cId="1990141709" sldId="2147483696"/>
        </pc:sldMasterMkLst>
        <pc:sldLayoutChg chg="add del mod replId">
          <pc:chgData name="Marius Hertzsch" userId="154a6c19-8a5f-4c63-abd1-9b6c37e87d63" providerId="ADAL" clId="{4F9749A3-D9ED-4F72-8CBA-7DC705DC9757}" dt="2024-03-21T14:21:24.015" v="4245" actId="2696"/>
          <pc:sldLayoutMkLst>
            <pc:docMk/>
            <pc:sldMasterMk cId="1990141709" sldId="2147483696"/>
            <pc:sldLayoutMk cId="3178162105" sldId="2147483697"/>
          </pc:sldLayoutMkLst>
        </pc:sldLayoutChg>
      </pc:sldMasterChg>
      <pc:sldMasterChg chg="delSp del mod delSldLayout">
        <pc:chgData name="Marius Hertzsch" userId="154a6c19-8a5f-4c63-abd1-9b6c37e87d63" providerId="ADAL" clId="{4F9749A3-D9ED-4F72-8CBA-7DC705DC9757}" dt="2024-02-20T10:43:46.574" v="139" actId="2696"/>
        <pc:sldMasterMkLst>
          <pc:docMk/>
          <pc:sldMasterMk cId="458187395" sldId="2147483697"/>
        </pc:sldMasterMkLst>
        <pc:picChg chg="del">
          <ac:chgData name="Marius Hertzsch" userId="154a6c19-8a5f-4c63-abd1-9b6c37e87d63" providerId="ADAL" clId="{4F9749A3-D9ED-4F72-8CBA-7DC705DC9757}" dt="2024-02-20T10:22:56.396" v="18" actId="478"/>
          <ac:picMkLst>
            <pc:docMk/>
            <pc:sldMasterMk cId="458187395" sldId="2147483697"/>
            <ac:picMk id="12" creationId="{E2FFEA64-F572-483D-979B-A2097D4CA279}"/>
          </ac:picMkLst>
        </pc:picChg>
        <pc:sldLayoutChg chg="del">
          <pc:chgData name="Marius Hertzsch" userId="154a6c19-8a5f-4c63-abd1-9b6c37e87d63" providerId="ADAL" clId="{4F9749A3-D9ED-4F72-8CBA-7DC705DC9757}" dt="2024-02-20T10:43:46.574" v="138" actId="2696"/>
          <pc:sldLayoutMkLst>
            <pc:docMk/>
            <pc:sldMasterMk cId="458187395" sldId="2147483697"/>
            <pc:sldLayoutMk cId="1657281698" sldId="2147483705"/>
          </pc:sldLayoutMkLst>
        </pc:sldLayoutChg>
      </pc:sldMasterChg>
      <pc:sldMasterChg chg="addSp delSp modSp add mod addSldLayout modSldLayout">
        <pc:chgData name="Marius Hertzsch" userId="154a6c19-8a5f-4c63-abd1-9b6c37e87d63" providerId="ADAL" clId="{4F9749A3-D9ED-4F72-8CBA-7DC705DC9757}" dt="2024-03-21T14:45:20.717" v="4357" actId="6014"/>
        <pc:sldMasterMkLst>
          <pc:docMk/>
          <pc:sldMasterMk cId="844095399" sldId="2147483699"/>
        </pc:sldMasterMkLst>
        <pc:spChg chg="mod">
          <ac:chgData name="Marius Hertzsch" userId="154a6c19-8a5f-4c63-abd1-9b6c37e87d63" providerId="ADAL" clId="{4F9749A3-D9ED-4F72-8CBA-7DC705DC9757}" dt="2024-03-21T14:28:46.937" v="4320" actId="1035"/>
          <ac:spMkLst>
            <pc:docMk/>
            <pc:sldMasterMk cId="844095399" sldId="2147483699"/>
            <ac:spMk id="12" creationId="{2BFC8283-6102-4CBE-9788-0FE0CC3C13DC}"/>
          </ac:spMkLst>
        </pc:spChg>
        <pc:picChg chg="add mod">
          <ac:chgData name="Marius Hertzsch" userId="154a6c19-8a5f-4c63-abd1-9b6c37e87d63" providerId="ADAL" clId="{4F9749A3-D9ED-4F72-8CBA-7DC705DC9757}" dt="2024-03-21T14:21:30.713" v="4249"/>
          <ac:picMkLst>
            <pc:docMk/>
            <pc:sldMasterMk cId="844095399" sldId="2147483699"/>
            <ac:picMk id="3" creationId="{3FD1698B-561C-3ADE-D2FE-1978E7DDDB53}"/>
          </ac:picMkLst>
        </pc:picChg>
        <pc:picChg chg="del">
          <ac:chgData name="Marius Hertzsch" userId="154a6c19-8a5f-4c63-abd1-9b6c37e87d63" providerId="ADAL" clId="{4F9749A3-D9ED-4F72-8CBA-7DC705DC9757}" dt="2024-03-21T14:21:30.276" v="4248" actId="478"/>
          <ac:picMkLst>
            <pc:docMk/>
            <pc:sldMasterMk cId="844095399" sldId="2147483699"/>
            <ac:picMk id="4" creationId="{2A103C36-0300-5CA9-8F85-5F208CC439F9}"/>
          </ac:picMkLst>
        </pc:picChg>
        <pc:sldLayoutChg chg="modSp add mod replId">
          <pc:chgData name="Marius Hertzsch" userId="154a6c19-8a5f-4c63-abd1-9b6c37e87d63" providerId="ADAL" clId="{4F9749A3-D9ED-4F72-8CBA-7DC705DC9757}" dt="2024-03-21T14:28:41.393" v="4313" actId="1035"/>
          <pc:sldLayoutMkLst>
            <pc:docMk/>
            <pc:sldMasterMk cId="844095399" sldId="2147483699"/>
            <pc:sldLayoutMk cId="2006010627" sldId="2147483700"/>
          </pc:sldLayoutMkLst>
          <pc:spChg chg="mod">
            <ac:chgData name="Marius Hertzsch" userId="154a6c19-8a5f-4c63-abd1-9b6c37e87d63" providerId="ADAL" clId="{4F9749A3-D9ED-4F72-8CBA-7DC705DC9757}" dt="2024-03-21T14:28:41.393" v="4313" actId="1035"/>
            <ac:spMkLst>
              <pc:docMk/>
              <pc:sldMasterMk cId="844095399" sldId="2147483699"/>
              <pc:sldLayoutMk cId="2006010627" sldId="2147483700"/>
              <ac:spMk id="18" creationId="{718D7B04-20EB-4DEB-A72E-DC6715E99B02}"/>
            </ac:spMkLst>
          </pc:spChg>
          <pc:spChg chg="mod">
            <ac:chgData name="Marius Hertzsch" userId="154a6c19-8a5f-4c63-abd1-9b6c37e87d63" providerId="ADAL" clId="{4F9749A3-D9ED-4F72-8CBA-7DC705DC9757}" dt="2024-03-21T14:27:07.630" v="4278" actId="12"/>
            <ac:spMkLst>
              <pc:docMk/>
              <pc:sldMasterMk cId="844095399" sldId="2147483699"/>
              <pc:sldLayoutMk cId="2006010627" sldId="2147483700"/>
              <ac:spMk id="48" creationId="{D27DC038-E7B5-483B-8661-25BAACE0789A}"/>
            </ac:spMkLst>
          </pc:spChg>
          <pc:spChg chg="mod">
            <ac:chgData name="Marius Hertzsch" userId="154a6c19-8a5f-4c63-abd1-9b6c37e87d63" providerId="ADAL" clId="{4F9749A3-D9ED-4F72-8CBA-7DC705DC9757}" dt="2024-03-21T14:28:41.393" v="4313" actId="1035"/>
            <ac:spMkLst>
              <pc:docMk/>
              <pc:sldMasterMk cId="844095399" sldId="2147483699"/>
              <pc:sldLayoutMk cId="2006010627" sldId="2147483700"/>
              <ac:spMk id="50" creationId="{3D40E222-FFF1-4061-9453-B390A643849A}"/>
            </ac:spMkLst>
          </pc:spChg>
          <pc:spChg chg="mod">
            <ac:chgData name="Marius Hertzsch" userId="154a6c19-8a5f-4c63-abd1-9b6c37e87d63" providerId="ADAL" clId="{4F9749A3-D9ED-4F72-8CBA-7DC705DC9757}" dt="2024-03-21T14:28:41.393" v="4313" actId="1035"/>
            <ac:spMkLst>
              <pc:docMk/>
              <pc:sldMasterMk cId="844095399" sldId="2147483699"/>
              <pc:sldLayoutMk cId="2006010627" sldId="2147483700"/>
              <ac:spMk id="51" creationId="{3A4EFBEB-51AF-45F2-8C27-9895FE14EA96}"/>
            </ac:spMkLst>
          </pc:spChg>
          <pc:spChg chg="mod">
            <ac:chgData name="Marius Hertzsch" userId="154a6c19-8a5f-4c63-abd1-9b6c37e87d63" providerId="ADAL" clId="{4F9749A3-D9ED-4F72-8CBA-7DC705DC9757}" dt="2024-03-21T14:28:41.393" v="4313" actId="1035"/>
            <ac:spMkLst>
              <pc:docMk/>
              <pc:sldMasterMk cId="844095399" sldId="2147483699"/>
              <pc:sldLayoutMk cId="2006010627" sldId="2147483700"/>
              <ac:spMk id="52" creationId="{3600A823-1FD0-4887-822B-798351111F08}"/>
            </ac:spMkLst>
          </pc:spChg>
          <pc:spChg chg="mod">
            <ac:chgData name="Marius Hertzsch" userId="154a6c19-8a5f-4c63-abd1-9b6c37e87d63" providerId="ADAL" clId="{4F9749A3-D9ED-4F72-8CBA-7DC705DC9757}" dt="2024-03-21T14:28:41.393" v="4313" actId="1035"/>
            <ac:spMkLst>
              <pc:docMk/>
              <pc:sldMasterMk cId="844095399" sldId="2147483699"/>
              <pc:sldLayoutMk cId="2006010627" sldId="2147483700"/>
              <ac:spMk id="53" creationId="{6643E4C9-4F70-4D0D-828A-1AAAA1E4B80E}"/>
            </ac:spMkLst>
          </pc:spChg>
          <pc:spChg chg="mod">
            <ac:chgData name="Marius Hertzsch" userId="154a6c19-8a5f-4c63-abd1-9b6c37e87d63" providerId="ADAL" clId="{4F9749A3-D9ED-4F72-8CBA-7DC705DC9757}" dt="2024-03-21T14:28:41.393" v="4313" actId="1035"/>
            <ac:spMkLst>
              <pc:docMk/>
              <pc:sldMasterMk cId="844095399" sldId="2147483699"/>
              <pc:sldLayoutMk cId="2006010627" sldId="2147483700"/>
              <ac:spMk id="55" creationId="{7BAC95BF-4561-4A32-9D91-96D7B2AFA218}"/>
            </ac:spMkLst>
          </pc:spChg>
          <pc:spChg chg="mod">
            <ac:chgData name="Marius Hertzsch" userId="154a6c19-8a5f-4c63-abd1-9b6c37e87d63" providerId="ADAL" clId="{4F9749A3-D9ED-4F72-8CBA-7DC705DC9757}" dt="2024-03-21T14:28:41.393" v="4313" actId="1035"/>
            <ac:spMkLst>
              <pc:docMk/>
              <pc:sldMasterMk cId="844095399" sldId="2147483699"/>
              <pc:sldLayoutMk cId="2006010627" sldId="2147483700"/>
              <ac:spMk id="59" creationId="{E78DF56B-0A92-4738-85F9-526886F447F3}"/>
            </ac:spMkLst>
          </pc:spChg>
        </pc:sldLayoutChg>
      </pc:sldMasterChg>
      <pc:sldMasterChg chg="delSp del mod delSldLayout">
        <pc:chgData name="Marius Hertzsch" userId="154a6c19-8a5f-4c63-abd1-9b6c37e87d63" providerId="ADAL" clId="{4F9749A3-D9ED-4F72-8CBA-7DC705DC9757}" dt="2024-02-20T10:43:45.656" v="137" actId="2696"/>
        <pc:sldMasterMkLst>
          <pc:docMk/>
          <pc:sldMasterMk cId="3572817427" sldId="2147483699"/>
        </pc:sldMasterMkLst>
        <pc:picChg chg="del">
          <ac:chgData name="Marius Hertzsch" userId="154a6c19-8a5f-4c63-abd1-9b6c37e87d63" providerId="ADAL" clId="{4F9749A3-D9ED-4F72-8CBA-7DC705DC9757}" dt="2024-02-20T10:22:53.632" v="17" actId="478"/>
          <ac:picMkLst>
            <pc:docMk/>
            <pc:sldMasterMk cId="3572817427" sldId="2147483699"/>
            <ac:picMk id="13" creationId="{3CBB0C5C-927C-46C8-BF16-F2C33447EF80}"/>
          </ac:picMkLst>
        </pc:picChg>
        <pc:sldLayoutChg chg="del">
          <pc:chgData name="Marius Hertzsch" userId="154a6c19-8a5f-4c63-abd1-9b6c37e87d63" providerId="ADAL" clId="{4F9749A3-D9ED-4F72-8CBA-7DC705DC9757}" dt="2024-02-20T10:43:45.656" v="136" actId="2696"/>
          <pc:sldLayoutMkLst>
            <pc:docMk/>
            <pc:sldMasterMk cId="3572817427" sldId="2147483699"/>
            <pc:sldLayoutMk cId="1938502474" sldId="2147483704"/>
          </pc:sldLayoutMkLst>
        </pc:sldLayoutChg>
      </pc:sldMasterChg>
      <pc:sldMasterChg chg="add mod addSldLayout modSldLayout sldLayoutOrd">
        <pc:chgData name="Marius Hertzsch" userId="154a6c19-8a5f-4c63-abd1-9b6c37e87d63" providerId="ADAL" clId="{4F9749A3-D9ED-4F72-8CBA-7DC705DC9757}" dt="2024-03-21T14:23:28.197" v="4254" actId="20578"/>
        <pc:sldMasterMkLst>
          <pc:docMk/>
          <pc:sldMasterMk cId="1793999884" sldId="2147483701"/>
        </pc:sldMasterMkLst>
        <pc:sldLayoutChg chg="modSp mod ord">
          <pc:chgData name="Marius Hertzsch" userId="154a6c19-8a5f-4c63-abd1-9b6c37e87d63" providerId="ADAL" clId="{4F9749A3-D9ED-4F72-8CBA-7DC705DC9757}" dt="2024-03-21T14:23:28.197" v="4254" actId="20578"/>
          <pc:sldLayoutMkLst>
            <pc:docMk/>
            <pc:sldMasterMk cId="1793999884" sldId="2147483701"/>
            <pc:sldLayoutMk cId="490303976" sldId="2147483698"/>
          </pc:sldLayoutMkLst>
          <pc:spChg chg="mod">
            <ac:chgData name="Marius Hertzsch" userId="154a6c19-8a5f-4c63-abd1-9b6c37e87d63" providerId="ADAL" clId="{4F9749A3-D9ED-4F72-8CBA-7DC705DC9757}" dt="2024-03-21T14:23:28.197" v="4254" actId="20578"/>
            <ac:spMkLst>
              <pc:docMk/>
              <pc:sldMasterMk cId="1793999884" sldId="2147483701"/>
              <pc:sldLayoutMk cId="490303976" sldId="2147483698"/>
              <ac:spMk id="7" creationId="{1F811EF3-D5DE-E19E-10BC-28AA96CBC36B}"/>
            </ac:spMkLst>
          </pc:spChg>
          <pc:spChg chg="mod">
            <ac:chgData name="Marius Hertzsch" userId="154a6c19-8a5f-4c63-abd1-9b6c37e87d63" providerId="ADAL" clId="{4F9749A3-D9ED-4F72-8CBA-7DC705DC9757}" dt="2024-03-21T14:23:28.197" v="4254" actId="20578"/>
            <ac:spMkLst>
              <pc:docMk/>
              <pc:sldMasterMk cId="1793999884" sldId="2147483701"/>
              <pc:sldLayoutMk cId="490303976" sldId="2147483698"/>
              <ac:spMk id="8" creationId="{477E0328-1BEE-AD95-A27A-6F3A4ECBC780}"/>
            </ac:spMkLst>
          </pc:spChg>
          <pc:spChg chg="mod">
            <ac:chgData name="Marius Hertzsch" userId="154a6c19-8a5f-4c63-abd1-9b6c37e87d63" providerId="ADAL" clId="{4F9749A3-D9ED-4F72-8CBA-7DC705DC9757}" dt="2024-03-21T14:23:28.197" v="4254" actId="20578"/>
            <ac:spMkLst>
              <pc:docMk/>
              <pc:sldMasterMk cId="1793999884" sldId="2147483701"/>
              <pc:sldLayoutMk cId="490303976" sldId="2147483698"/>
              <ac:spMk id="9" creationId="{FE62806F-DF35-7187-7660-243970A1B5F7}"/>
            </ac:spMkLst>
          </pc:spChg>
          <pc:spChg chg="mod">
            <ac:chgData name="Marius Hertzsch" userId="154a6c19-8a5f-4c63-abd1-9b6c37e87d63" providerId="ADAL" clId="{4F9749A3-D9ED-4F72-8CBA-7DC705DC9757}" dt="2024-03-21T14:23:28.197" v="4254" actId="20578"/>
            <ac:spMkLst>
              <pc:docMk/>
              <pc:sldMasterMk cId="1793999884" sldId="2147483701"/>
              <pc:sldLayoutMk cId="490303976" sldId="2147483698"/>
              <ac:spMk id="10" creationId="{ED75B3FE-5172-4740-0E12-972CDD3D00B6}"/>
            </ac:spMkLst>
          </pc:spChg>
          <pc:spChg chg="mod">
            <ac:chgData name="Marius Hertzsch" userId="154a6c19-8a5f-4c63-abd1-9b6c37e87d63" providerId="ADAL" clId="{4F9749A3-D9ED-4F72-8CBA-7DC705DC9757}" dt="2024-03-21T14:23:28.197" v="4254" actId="20578"/>
            <ac:spMkLst>
              <pc:docMk/>
              <pc:sldMasterMk cId="1793999884" sldId="2147483701"/>
              <pc:sldLayoutMk cId="490303976" sldId="2147483698"/>
              <ac:spMk id="11" creationId="{9A1F8A66-738C-DC19-2BEF-D1F0430243D3}"/>
            </ac:spMkLst>
          </pc:spChg>
          <pc:spChg chg="mod">
            <ac:chgData name="Marius Hertzsch" userId="154a6c19-8a5f-4c63-abd1-9b6c37e87d63" providerId="ADAL" clId="{4F9749A3-D9ED-4F72-8CBA-7DC705DC9757}" dt="2024-03-21T14:23:28.197" v="4254" actId="20578"/>
            <ac:spMkLst>
              <pc:docMk/>
              <pc:sldMasterMk cId="1793999884" sldId="2147483701"/>
              <pc:sldLayoutMk cId="490303976" sldId="2147483698"/>
              <ac:spMk id="17" creationId="{0708A4A2-A27F-4FEE-8623-B6E21686DEF7}"/>
            </ac:spMkLst>
          </pc:spChg>
          <pc:spChg chg="mod">
            <ac:chgData name="Marius Hertzsch" userId="154a6c19-8a5f-4c63-abd1-9b6c37e87d63" providerId="ADAL" clId="{4F9749A3-D9ED-4F72-8CBA-7DC705DC9757}" dt="2024-03-21T14:23:28.197" v="4254" actId="20578"/>
            <ac:spMkLst>
              <pc:docMk/>
              <pc:sldMasterMk cId="1793999884" sldId="2147483701"/>
              <pc:sldLayoutMk cId="490303976" sldId="2147483698"/>
              <ac:spMk id="18" creationId="{718D7B04-20EB-4DEB-A72E-DC6715E99B02}"/>
            </ac:spMkLst>
          </pc:spChg>
          <pc:spChg chg="mod">
            <ac:chgData name="Marius Hertzsch" userId="154a6c19-8a5f-4c63-abd1-9b6c37e87d63" providerId="ADAL" clId="{4F9749A3-D9ED-4F72-8CBA-7DC705DC9757}" dt="2024-03-21T14:23:28.197" v="4254" actId="20578"/>
            <ac:spMkLst>
              <pc:docMk/>
              <pc:sldMasterMk cId="1793999884" sldId="2147483701"/>
              <pc:sldLayoutMk cId="490303976" sldId="2147483698"/>
              <ac:spMk id="35" creationId="{697C5BA4-44FE-C680-6DD2-10E3ADEFC8F2}"/>
            </ac:spMkLst>
          </pc:spChg>
          <pc:spChg chg="mod">
            <ac:chgData name="Marius Hertzsch" userId="154a6c19-8a5f-4c63-abd1-9b6c37e87d63" providerId="ADAL" clId="{4F9749A3-D9ED-4F72-8CBA-7DC705DC9757}" dt="2024-03-21T14:23:28.197" v="4254" actId="20578"/>
            <ac:spMkLst>
              <pc:docMk/>
              <pc:sldMasterMk cId="1793999884" sldId="2147483701"/>
              <pc:sldLayoutMk cId="490303976" sldId="2147483698"/>
              <ac:spMk id="36" creationId="{C50267AC-D44E-45BC-BE7B-C516C93031F2}"/>
            </ac:spMkLst>
          </pc:spChg>
          <pc:spChg chg="mod">
            <ac:chgData name="Marius Hertzsch" userId="154a6c19-8a5f-4c63-abd1-9b6c37e87d63" providerId="ADAL" clId="{4F9749A3-D9ED-4F72-8CBA-7DC705DC9757}" dt="2024-03-21T14:23:28.197" v="4254" actId="20578"/>
            <ac:spMkLst>
              <pc:docMk/>
              <pc:sldMasterMk cId="1793999884" sldId="2147483701"/>
              <pc:sldLayoutMk cId="490303976" sldId="2147483698"/>
              <ac:spMk id="37" creationId="{824AAAF3-E9B6-75FB-BFD8-1A09E5907ABE}"/>
            </ac:spMkLst>
          </pc:spChg>
          <pc:spChg chg="mod">
            <ac:chgData name="Marius Hertzsch" userId="154a6c19-8a5f-4c63-abd1-9b6c37e87d63" providerId="ADAL" clId="{4F9749A3-D9ED-4F72-8CBA-7DC705DC9757}" dt="2024-03-21T14:23:28.197" v="4254" actId="20578"/>
            <ac:spMkLst>
              <pc:docMk/>
              <pc:sldMasterMk cId="1793999884" sldId="2147483701"/>
              <pc:sldLayoutMk cId="490303976" sldId="2147483698"/>
              <ac:spMk id="38" creationId="{005279D1-574D-F890-91E2-CEC37E711474}"/>
            </ac:spMkLst>
          </pc:spChg>
          <pc:spChg chg="mod">
            <ac:chgData name="Marius Hertzsch" userId="154a6c19-8a5f-4c63-abd1-9b6c37e87d63" providerId="ADAL" clId="{4F9749A3-D9ED-4F72-8CBA-7DC705DC9757}" dt="2024-03-21T14:23:28.197" v="4254" actId="20578"/>
            <ac:spMkLst>
              <pc:docMk/>
              <pc:sldMasterMk cId="1793999884" sldId="2147483701"/>
              <pc:sldLayoutMk cId="490303976" sldId="2147483698"/>
              <ac:spMk id="39" creationId="{CE0175FD-91E7-8551-73C0-AEE5A015A863}"/>
            </ac:spMkLst>
          </pc:spChg>
          <pc:spChg chg="mod">
            <ac:chgData name="Marius Hertzsch" userId="154a6c19-8a5f-4c63-abd1-9b6c37e87d63" providerId="ADAL" clId="{4F9749A3-D9ED-4F72-8CBA-7DC705DC9757}" dt="2024-03-21T14:23:28.197" v="4254" actId="20578"/>
            <ac:spMkLst>
              <pc:docMk/>
              <pc:sldMasterMk cId="1793999884" sldId="2147483701"/>
              <pc:sldLayoutMk cId="490303976" sldId="2147483698"/>
              <ac:spMk id="40" creationId="{D9CDBD1C-7BF0-806C-4350-435B15A65525}"/>
            </ac:spMkLst>
          </pc:spChg>
          <pc:spChg chg="mod">
            <ac:chgData name="Marius Hertzsch" userId="154a6c19-8a5f-4c63-abd1-9b6c37e87d63" providerId="ADAL" clId="{4F9749A3-D9ED-4F72-8CBA-7DC705DC9757}" dt="2024-03-21T14:23:28.197" v="4254" actId="20578"/>
            <ac:spMkLst>
              <pc:docMk/>
              <pc:sldMasterMk cId="1793999884" sldId="2147483701"/>
              <pc:sldLayoutMk cId="490303976" sldId="2147483698"/>
              <ac:spMk id="48" creationId="{D27DC038-E7B5-483B-8661-25BAACE0789A}"/>
            </ac:spMkLst>
          </pc:spChg>
          <pc:spChg chg="mod">
            <ac:chgData name="Marius Hertzsch" userId="154a6c19-8a5f-4c63-abd1-9b6c37e87d63" providerId="ADAL" clId="{4F9749A3-D9ED-4F72-8CBA-7DC705DC9757}" dt="2024-03-21T14:23:28.197" v="4254" actId="20578"/>
            <ac:spMkLst>
              <pc:docMk/>
              <pc:sldMasterMk cId="1793999884" sldId="2147483701"/>
              <pc:sldLayoutMk cId="490303976" sldId="2147483698"/>
              <ac:spMk id="55" creationId="{7BAC95BF-4561-4A32-9D91-96D7B2AFA218}"/>
            </ac:spMkLst>
          </pc:spChg>
        </pc:sldLayoutChg>
        <pc:sldLayoutChg chg="add mod replId">
          <pc:chgData name="Marius Hertzsch" userId="154a6c19-8a5f-4c63-abd1-9b6c37e87d63" providerId="ADAL" clId="{4F9749A3-D9ED-4F72-8CBA-7DC705DC9757}" dt="2024-03-21T14:23:24.266" v="4253" actId="2890"/>
          <pc:sldLayoutMkLst>
            <pc:docMk/>
            <pc:sldMasterMk cId="1793999884" sldId="2147483701"/>
            <pc:sldLayoutMk cId="1617597800" sldId="2147483702"/>
          </pc:sldLayoutMkLst>
        </pc:sldLayoutChg>
        <pc:sldLayoutChg chg="add mod replId">
          <pc:chgData name="Marius Hertzsch" userId="154a6c19-8a5f-4c63-abd1-9b6c37e87d63" providerId="ADAL" clId="{4F9749A3-D9ED-4F72-8CBA-7DC705DC9757}" dt="2024-03-21T14:23:24.266" v="4253" actId="2890"/>
          <pc:sldLayoutMkLst>
            <pc:docMk/>
            <pc:sldMasterMk cId="1793999884" sldId="2147483701"/>
            <pc:sldLayoutMk cId="3152428759" sldId="2147483703"/>
          </pc:sldLayoutMkLst>
        </pc:sldLayoutChg>
      </pc:sldMasterChg>
      <pc:sldMasterChg chg="delSp modSp del mod delSldLayout">
        <pc:chgData name="Marius Hertzsch" userId="154a6c19-8a5f-4c63-abd1-9b6c37e87d63" providerId="ADAL" clId="{4F9749A3-D9ED-4F72-8CBA-7DC705DC9757}" dt="2024-02-20T10:43:44.592" v="135" actId="2696"/>
        <pc:sldMasterMkLst>
          <pc:docMk/>
          <pc:sldMasterMk cId="3221298730" sldId="2147483701"/>
        </pc:sldMasterMkLst>
        <pc:spChg chg="mod">
          <ac:chgData name="Marius Hertzsch" userId="154a6c19-8a5f-4c63-abd1-9b6c37e87d63" providerId="ADAL" clId="{4F9749A3-D9ED-4F72-8CBA-7DC705DC9757}" dt="2024-02-20T10:27:44.080" v="37" actId="404"/>
          <ac:spMkLst>
            <pc:docMk/>
            <pc:sldMasterMk cId="3221298730" sldId="2147483701"/>
            <ac:spMk id="14" creationId="{CC2BC693-D670-4015-B839-A345D2D5AF9D}"/>
          </ac:spMkLst>
        </pc:spChg>
        <pc:spChg chg="mod">
          <ac:chgData name="Marius Hertzsch" userId="154a6c19-8a5f-4c63-abd1-9b6c37e87d63" providerId="ADAL" clId="{4F9749A3-D9ED-4F72-8CBA-7DC705DC9757}" dt="2024-02-20T10:27:44.080" v="37" actId="404"/>
          <ac:spMkLst>
            <pc:docMk/>
            <pc:sldMasterMk cId="3221298730" sldId="2147483701"/>
            <ac:spMk id="15" creationId="{5E8613C0-1F0D-45A7-929F-7F27BCC10F5F}"/>
          </ac:spMkLst>
        </pc:spChg>
        <pc:spChg chg="mod">
          <ac:chgData name="Marius Hertzsch" userId="154a6c19-8a5f-4c63-abd1-9b6c37e87d63" providerId="ADAL" clId="{4F9749A3-D9ED-4F72-8CBA-7DC705DC9757}" dt="2024-02-20T10:27:44.080" v="37" actId="404"/>
          <ac:spMkLst>
            <pc:docMk/>
            <pc:sldMasterMk cId="3221298730" sldId="2147483701"/>
            <ac:spMk id="16" creationId="{8C42C843-5D2C-4B4E-ACA5-3EC5F5193DCE}"/>
          </ac:spMkLst>
        </pc:spChg>
        <pc:spChg chg="mod">
          <ac:chgData name="Marius Hertzsch" userId="154a6c19-8a5f-4c63-abd1-9b6c37e87d63" providerId="ADAL" clId="{4F9749A3-D9ED-4F72-8CBA-7DC705DC9757}" dt="2024-02-20T10:27:44.080" v="37" actId="404"/>
          <ac:spMkLst>
            <pc:docMk/>
            <pc:sldMasterMk cId="3221298730" sldId="2147483701"/>
            <ac:spMk id="17" creationId="{235CA02F-CDFA-44F4-B02E-63387A6D9A4D}"/>
          </ac:spMkLst>
        </pc:spChg>
        <pc:spChg chg="mod">
          <ac:chgData name="Marius Hertzsch" userId="154a6c19-8a5f-4c63-abd1-9b6c37e87d63" providerId="ADAL" clId="{4F9749A3-D9ED-4F72-8CBA-7DC705DC9757}" dt="2024-02-20T10:27:44.080" v="37" actId="404"/>
          <ac:spMkLst>
            <pc:docMk/>
            <pc:sldMasterMk cId="3221298730" sldId="2147483701"/>
            <ac:spMk id="20" creationId="{B8E993D1-1B12-4F07-A5C5-B754E1234BC4}"/>
          </ac:spMkLst>
        </pc:spChg>
        <pc:spChg chg="mod">
          <ac:chgData name="Marius Hertzsch" userId="154a6c19-8a5f-4c63-abd1-9b6c37e87d63" providerId="ADAL" clId="{4F9749A3-D9ED-4F72-8CBA-7DC705DC9757}" dt="2024-02-20T10:27:44.080" v="37" actId="404"/>
          <ac:spMkLst>
            <pc:docMk/>
            <pc:sldMasterMk cId="3221298730" sldId="2147483701"/>
            <ac:spMk id="21" creationId="{9C05D79E-2F4B-4631-8C8E-9278A197C157}"/>
          </ac:spMkLst>
        </pc:spChg>
        <pc:picChg chg="del">
          <ac:chgData name="Marius Hertzsch" userId="154a6c19-8a5f-4c63-abd1-9b6c37e87d63" providerId="ADAL" clId="{4F9749A3-D9ED-4F72-8CBA-7DC705DC9757}" dt="2024-02-20T10:22:48.585" v="16" actId="478"/>
          <ac:picMkLst>
            <pc:docMk/>
            <pc:sldMasterMk cId="3221298730" sldId="2147483701"/>
            <ac:picMk id="23" creationId="{FA28EDCE-7D39-4311-B85F-2234D6A9AC81}"/>
          </ac:picMkLst>
        </pc:picChg>
        <pc:sldLayoutChg chg="del">
          <pc:chgData name="Marius Hertzsch" userId="154a6c19-8a5f-4c63-abd1-9b6c37e87d63" providerId="ADAL" clId="{4F9749A3-D9ED-4F72-8CBA-7DC705DC9757}" dt="2024-02-20T10:43:44.576" v="134" actId="2696"/>
          <pc:sldLayoutMkLst>
            <pc:docMk/>
            <pc:sldMasterMk cId="3221298730" sldId="2147483701"/>
            <pc:sldLayoutMk cId="693125104" sldId="2147483703"/>
          </pc:sldLayoutMkLst>
        </pc:sldLayoutChg>
      </pc:sldMasterChg>
      <pc:sldMasterChg chg="addSp delSp del delSldLayout">
        <pc:chgData name="Marius Hertzsch" userId="154a6c19-8a5f-4c63-abd1-9b6c37e87d63" providerId="ADAL" clId="{4F9749A3-D9ED-4F72-8CBA-7DC705DC9757}" dt="2024-02-20T10:43:47.190" v="141" actId="2696"/>
        <pc:sldMasterMkLst>
          <pc:docMk/>
          <pc:sldMasterMk cId="3825582627" sldId="2147483706"/>
        </pc:sldMasterMkLst>
        <pc:picChg chg="add del">
          <ac:chgData name="Marius Hertzsch" userId="154a6c19-8a5f-4c63-abd1-9b6c37e87d63" providerId="ADAL" clId="{4F9749A3-D9ED-4F72-8CBA-7DC705DC9757}" dt="2024-02-20T10:26:44.406" v="29" actId="478"/>
          <ac:picMkLst>
            <pc:docMk/>
            <pc:sldMasterMk cId="3825582627" sldId="2147483706"/>
            <ac:picMk id="1026" creationId="{5680A70F-F630-42E9-BF78-83CE32B3E141}"/>
          </ac:picMkLst>
        </pc:picChg>
        <pc:sldLayoutChg chg="del">
          <pc:chgData name="Marius Hertzsch" userId="154a6c19-8a5f-4c63-abd1-9b6c37e87d63" providerId="ADAL" clId="{4F9749A3-D9ED-4F72-8CBA-7DC705DC9757}" dt="2024-02-20T10:43:47.190" v="140" actId="2696"/>
          <pc:sldLayoutMkLst>
            <pc:docMk/>
            <pc:sldMasterMk cId="3825582627" sldId="2147483706"/>
            <pc:sldLayoutMk cId="721189840" sldId="2147483707"/>
          </pc:sldLayoutMkLst>
        </pc:sldLayoutChg>
      </pc:sldMasterChg>
      <pc:sldMasterChg chg="del delSldLayout">
        <pc:chgData name="Marius Hertzsch" userId="154a6c19-8a5f-4c63-abd1-9b6c37e87d63" providerId="ADAL" clId="{4F9749A3-D9ED-4F72-8CBA-7DC705DC9757}" dt="2024-02-20T10:43:48.091" v="143" actId="2696"/>
        <pc:sldMasterMkLst>
          <pc:docMk/>
          <pc:sldMasterMk cId="2929763205" sldId="2147483708"/>
        </pc:sldMasterMkLst>
        <pc:sldLayoutChg chg="del">
          <pc:chgData name="Marius Hertzsch" userId="154a6c19-8a5f-4c63-abd1-9b6c37e87d63" providerId="ADAL" clId="{4F9749A3-D9ED-4F72-8CBA-7DC705DC9757}" dt="2024-02-20T10:43:48.091" v="142" actId="2696"/>
          <pc:sldLayoutMkLst>
            <pc:docMk/>
            <pc:sldMasterMk cId="2929763205" sldId="2147483708"/>
            <pc:sldLayoutMk cId="2360786819" sldId="2147483709"/>
          </pc:sldLayoutMkLst>
        </pc:sldLayoutChg>
      </pc:sldMasterChg>
    </pc:docChg>
  </pc:docChgLst>
  <pc:docChgLst>
    <pc:chgData name="Marius Hertzsch" userId="154a6c19-8a5f-4c63-abd1-9b6c37e87d63" providerId="ADAL" clId="{3B653A42-49A1-4D9A-B22E-8005CF9C84FE}"/>
    <pc:docChg chg="undo custSel addSld delSld modSld modMainMaster">
      <pc:chgData name="Marius Hertzsch" userId="154a6c19-8a5f-4c63-abd1-9b6c37e87d63" providerId="ADAL" clId="{3B653A42-49A1-4D9A-B22E-8005CF9C84FE}" dt="2024-11-04T15:27:39.688" v="23" actId="1035"/>
      <pc:docMkLst>
        <pc:docMk/>
      </pc:docMkLst>
      <pc:sldChg chg="del">
        <pc:chgData name="Marius Hertzsch" userId="154a6c19-8a5f-4c63-abd1-9b6c37e87d63" providerId="ADAL" clId="{3B653A42-49A1-4D9A-B22E-8005CF9C84FE}" dt="2024-11-04T14:41:09.558" v="7" actId="47"/>
        <pc:sldMkLst>
          <pc:docMk/>
          <pc:sldMk cId="265623121" sldId="258"/>
        </pc:sldMkLst>
      </pc:sldChg>
      <pc:sldChg chg="del">
        <pc:chgData name="Marius Hertzsch" userId="154a6c19-8a5f-4c63-abd1-9b6c37e87d63" providerId="ADAL" clId="{3B653A42-49A1-4D9A-B22E-8005CF9C84FE}" dt="2024-11-04T14:41:07.692" v="6" actId="47"/>
        <pc:sldMkLst>
          <pc:docMk/>
          <pc:sldMk cId="1795772679" sldId="261"/>
        </pc:sldMkLst>
      </pc:sldChg>
      <pc:sldChg chg="addSp modSp new mod">
        <pc:chgData name="Marius Hertzsch" userId="154a6c19-8a5f-4c63-abd1-9b6c37e87d63" providerId="ADAL" clId="{3B653A42-49A1-4D9A-B22E-8005CF9C84FE}" dt="2024-11-04T14:41:38.569" v="9" actId="14100"/>
        <pc:sldMkLst>
          <pc:docMk/>
          <pc:sldMk cId="1015964768" sldId="262"/>
        </pc:sldMkLst>
        <pc:spChg chg="mod">
          <ac:chgData name="Marius Hertzsch" userId="154a6c19-8a5f-4c63-abd1-9b6c37e87d63" providerId="ADAL" clId="{3B653A42-49A1-4D9A-B22E-8005CF9C84FE}" dt="2024-11-04T14:41:38.569" v="9" actId="14100"/>
          <ac:spMkLst>
            <pc:docMk/>
            <pc:sldMk cId="1015964768" sldId="262"/>
            <ac:spMk id="5" creationId="{BA546811-967E-3D21-3E1D-3DAEA2327096}"/>
          </ac:spMkLst>
        </pc:spChg>
        <pc:spChg chg="add mod">
          <ac:chgData name="Marius Hertzsch" userId="154a6c19-8a5f-4c63-abd1-9b6c37e87d63" providerId="ADAL" clId="{3B653A42-49A1-4D9A-B22E-8005CF9C84FE}" dt="2024-11-04T14:40:58.795" v="4"/>
          <ac:spMkLst>
            <pc:docMk/>
            <pc:sldMk cId="1015964768" sldId="262"/>
            <ac:spMk id="18" creationId="{696974E3-2226-52FF-FF62-04A4CB7197E1}"/>
          </ac:spMkLst>
        </pc:spChg>
      </pc:sldChg>
      <pc:sldChg chg="new del">
        <pc:chgData name="Marius Hertzsch" userId="154a6c19-8a5f-4c63-abd1-9b6c37e87d63" providerId="ADAL" clId="{3B653A42-49A1-4D9A-B22E-8005CF9C84FE}" dt="2024-11-04T14:40:35.588" v="1" actId="680"/>
        <pc:sldMkLst>
          <pc:docMk/>
          <pc:sldMk cId="2580781950" sldId="262"/>
        </pc:sldMkLst>
      </pc:sldChg>
      <pc:sldChg chg="addSp modSp new mod">
        <pc:chgData name="Marius Hertzsch" userId="154a6c19-8a5f-4c63-abd1-9b6c37e87d63" providerId="ADAL" clId="{3B653A42-49A1-4D9A-B22E-8005CF9C84FE}" dt="2024-11-04T14:41:26.447" v="8" actId="14100"/>
        <pc:sldMkLst>
          <pc:docMk/>
          <pc:sldMk cId="2063101434" sldId="263"/>
        </pc:sldMkLst>
        <pc:spChg chg="mod">
          <ac:chgData name="Marius Hertzsch" userId="154a6c19-8a5f-4c63-abd1-9b6c37e87d63" providerId="ADAL" clId="{3B653A42-49A1-4D9A-B22E-8005CF9C84FE}" dt="2024-11-04T14:41:26.447" v="8" actId="14100"/>
          <ac:spMkLst>
            <pc:docMk/>
            <pc:sldMk cId="2063101434" sldId="263"/>
            <ac:spMk id="7" creationId="{0719FACD-A492-C09E-173F-0BFE3223DBD7}"/>
          </ac:spMkLst>
        </pc:spChg>
        <pc:spChg chg="add mod">
          <ac:chgData name="Marius Hertzsch" userId="154a6c19-8a5f-4c63-abd1-9b6c37e87d63" providerId="ADAL" clId="{3B653A42-49A1-4D9A-B22E-8005CF9C84FE}" dt="2024-11-04T14:41:05.568" v="5"/>
          <ac:spMkLst>
            <pc:docMk/>
            <pc:sldMk cId="2063101434" sldId="263"/>
            <ac:spMk id="18" creationId="{BB564315-87CB-4CCD-01AD-B6092A1FA1D3}"/>
          </ac:spMkLst>
        </pc:spChg>
      </pc:sldChg>
      <pc:sldMasterChg chg="modSldLayout">
        <pc:chgData name="Marius Hertzsch" userId="154a6c19-8a5f-4c63-abd1-9b6c37e87d63" providerId="ADAL" clId="{3B653A42-49A1-4D9A-B22E-8005CF9C84FE}" dt="2024-11-04T15:26:22.844" v="12" actId="1035"/>
        <pc:sldMasterMkLst>
          <pc:docMk/>
          <pc:sldMasterMk cId="1595041661" sldId="2147483692"/>
        </pc:sldMasterMkLst>
        <pc:sldLayoutChg chg="modSp mod">
          <pc:chgData name="Marius Hertzsch" userId="154a6c19-8a5f-4c63-abd1-9b6c37e87d63" providerId="ADAL" clId="{3B653A42-49A1-4D9A-B22E-8005CF9C84FE}" dt="2024-11-04T15:26:22.844" v="12" actId="1035"/>
          <pc:sldLayoutMkLst>
            <pc:docMk/>
            <pc:sldMasterMk cId="1595041661" sldId="2147483692"/>
            <pc:sldLayoutMk cId="3611536956" sldId="2147483693"/>
          </pc:sldLayoutMkLst>
          <pc:spChg chg="mod">
            <ac:chgData name="Marius Hertzsch" userId="154a6c19-8a5f-4c63-abd1-9b6c37e87d63" providerId="ADAL" clId="{3B653A42-49A1-4D9A-B22E-8005CF9C84FE}" dt="2024-11-04T15:26:22.844" v="12" actId="1035"/>
            <ac:spMkLst>
              <pc:docMk/>
              <pc:sldMasterMk cId="1595041661" sldId="2147483692"/>
              <pc:sldLayoutMk cId="3611536956" sldId="2147483693"/>
              <ac:spMk id="51" creationId="{3A4EFBEB-51AF-45F2-8C27-9895FE14EA96}"/>
            </ac:spMkLst>
          </pc:spChg>
          <pc:spChg chg="mod">
            <ac:chgData name="Marius Hertzsch" userId="154a6c19-8a5f-4c63-abd1-9b6c37e87d63" providerId="ADAL" clId="{3B653A42-49A1-4D9A-B22E-8005CF9C84FE}" dt="2024-11-04T15:26:15.248" v="11" actId="1035"/>
            <ac:spMkLst>
              <pc:docMk/>
              <pc:sldMasterMk cId="1595041661" sldId="2147483692"/>
              <pc:sldLayoutMk cId="3611536956" sldId="2147483693"/>
              <ac:spMk id="52" creationId="{3600A823-1FD0-4887-822B-798351111F08}"/>
            </ac:spMkLst>
          </pc:spChg>
          <pc:spChg chg="mod">
            <ac:chgData name="Marius Hertzsch" userId="154a6c19-8a5f-4c63-abd1-9b6c37e87d63" providerId="ADAL" clId="{3B653A42-49A1-4D9A-B22E-8005CF9C84FE}" dt="2024-11-04T15:26:12.790" v="10" actId="1035"/>
            <ac:spMkLst>
              <pc:docMk/>
              <pc:sldMasterMk cId="1595041661" sldId="2147483692"/>
              <pc:sldLayoutMk cId="3611536956" sldId="2147483693"/>
              <ac:spMk id="59" creationId="{E78DF56B-0A92-4738-85F9-526886F447F3}"/>
            </ac:spMkLst>
          </pc:spChg>
        </pc:sldLayoutChg>
      </pc:sldMasterChg>
      <pc:sldMasterChg chg="modSldLayout">
        <pc:chgData name="Marius Hertzsch" userId="154a6c19-8a5f-4c63-abd1-9b6c37e87d63" providerId="ADAL" clId="{3B653A42-49A1-4D9A-B22E-8005CF9C84FE}" dt="2024-11-04T15:26:53.134" v="21" actId="1035"/>
        <pc:sldMasterMkLst>
          <pc:docMk/>
          <pc:sldMasterMk cId="2948381226" sldId="2147483694"/>
        </pc:sldMasterMkLst>
        <pc:sldLayoutChg chg="modSp mod">
          <pc:chgData name="Marius Hertzsch" userId="154a6c19-8a5f-4c63-abd1-9b6c37e87d63" providerId="ADAL" clId="{3B653A42-49A1-4D9A-B22E-8005CF9C84FE}" dt="2024-11-04T15:26:53.134" v="21" actId="1035"/>
          <pc:sldLayoutMkLst>
            <pc:docMk/>
            <pc:sldMasterMk cId="2948381226" sldId="2147483694"/>
            <pc:sldLayoutMk cId="20026102" sldId="2147483695"/>
          </pc:sldLayoutMkLst>
          <pc:spChg chg="mod">
            <ac:chgData name="Marius Hertzsch" userId="154a6c19-8a5f-4c63-abd1-9b6c37e87d63" providerId="ADAL" clId="{3B653A42-49A1-4D9A-B22E-8005CF9C84FE}" dt="2024-11-04T15:26:53.134" v="21" actId="1035"/>
            <ac:spMkLst>
              <pc:docMk/>
              <pc:sldMasterMk cId="2948381226" sldId="2147483694"/>
              <pc:sldLayoutMk cId="20026102" sldId="2147483695"/>
              <ac:spMk id="5" creationId="{82E712A9-13A0-14FE-C671-F3A6F46E0F5E}"/>
            </ac:spMkLst>
          </pc:spChg>
          <pc:spChg chg="mod">
            <ac:chgData name="Marius Hertzsch" userId="154a6c19-8a5f-4c63-abd1-9b6c37e87d63" providerId="ADAL" clId="{3B653A42-49A1-4D9A-B22E-8005CF9C84FE}" dt="2024-11-04T15:26:51.724" v="19" actId="1035"/>
            <ac:spMkLst>
              <pc:docMk/>
              <pc:sldMasterMk cId="2948381226" sldId="2147483694"/>
              <pc:sldLayoutMk cId="20026102" sldId="2147483695"/>
              <ac:spMk id="51" creationId="{3A4EFBEB-51AF-45F2-8C27-9895FE14EA96}"/>
            </ac:spMkLst>
          </pc:spChg>
          <pc:spChg chg="mod">
            <ac:chgData name="Marius Hertzsch" userId="154a6c19-8a5f-4c63-abd1-9b6c37e87d63" providerId="ADAL" clId="{3B653A42-49A1-4D9A-B22E-8005CF9C84FE}" dt="2024-11-04T15:26:52.398" v="20" actId="1035"/>
            <ac:spMkLst>
              <pc:docMk/>
              <pc:sldMasterMk cId="2948381226" sldId="2147483694"/>
              <pc:sldLayoutMk cId="20026102" sldId="2147483695"/>
              <ac:spMk id="52" creationId="{3600A823-1FD0-4887-822B-798351111F08}"/>
            </ac:spMkLst>
          </pc:spChg>
        </pc:sldLayoutChg>
      </pc:sldMasterChg>
      <pc:sldMasterChg chg="modSldLayout">
        <pc:chgData name="Marius Hertzsch" userId="154a6c19-8a5f-4c63-abd1-9b6c37e87d63" providerId="ADAL" clId="{3B653A42-49A1-4D9A-B22E-8005CF9C84FE}" dt="2024-11-04T15:27:39.688" v="23" actId="1035"/>
        <pc:sldMasterMkLst>
          <pc:docMk/>
          <pc:sldMasterMk cId="844095399" sldId="2147483699"/>
        </pc:sldMasterMkLst>
        <pc:sldLayoutChg chg="modSp mod">
          <pc:chgData name="Marius Hertzsch" userId="154a6c19-8a5f-4c63-abd1-9b6c37e87d63" providerId="ADAL" clId="{3B653A42-49A1-4D9A-B22E-8005CF9C84FE}" dt="2024-11-04T15:27:39.688" v="23" actId="1035"/>
          <pc:sldLayoutMkLst>
            <pc:docMk/>
            <pc:sldMasterMk cId="844095399" sldId="2147483699"/>
            <pc:sldLayoutMk cId="2006010627" sldId="2147483700"/>
          </pc:sldLayoutMkLst>
          <pc:spChg chg="mod">
            <ac:chgData name="Marius Hertzsch" userId="154a6c19-8a5f-4c63-abd1-9b6c37e87d63" providerId="ADAL" clId="{3B653A42-49A1-4D9A-B22E-8005CF9C84FE}" dt="2024-11-04T15:26:41.007" v="16" actId="1035"/>
            <ac:spMkLst>
              <pc:docMk/>
              <pc:sldMasterMk cId="844095399" sldId="2147483699"/>
              <pc:sldLayoutMk cId="2006010627" sldId="2147483700"/>
              <ac:spMk id="51" creationId="{3A4EFBEB-51AF-45F2-8C27-9895FE14EA96}"/>
            </ac:spMkLst>
          </pc:spChg>
          <pc:spChg chg="mod">
            <ac:chgData name="Marius Hertzsch" userId="154a6c19-8a5f-4c63-abd1-9b6c37e87d63" providerId="ADAL" clId="{3B653A42-49A1-4D9A-B22E-8005CF9C84FE}" dt="2024-11-04T15:26:42.109" v="17" actId="1035"/>
            <ac:spMkLst>
              <pc:docMk/>
              <pc:sldMasterMk cId="844095399" sldId="2147483699"/>
              <pc:sldLayoutMk cId="2006010627" sldId="2147483700"/>
              <ac:spMk id="52" creationId="{3600A823-1FD0-4887-822B-798351111F08}"/>
            </ac:spMkLst>
          </pc:spChg>
          <pc:spChg chg="mod">
            <ac:chgData name="Marius Hertzsch" userId="154a6c19-8a5f-4c63-abd1-9b6c37e87d63" providerId="ADAL" clId="{3B653A42-49A1-4D9A-B22E-8005CF9C84FE}" dt="2024-11-04T15:27:39.688" v="23" actId="1035"/>
            <ac:spMkLst>
              <pc:docMk/>
              <pc:sldMasterMk cId="844095399" sldId="2147483699"/>
              <pc:sldLayoutMk cId="2006010627" sldId="2147483700"/>
              <ac:spMk id="59" creationId="{E78DF56B-0A92-4738-85F9-526886F447F3}"/>
            </ac:spMkLst>
          </pc:spChg>
        </pc:sldLayoutChg>
      </pc:sldMasterChg>
      <pc:sldMasterChg chg="modSldLayout">
        <pc:chgData name="Marius Hertzsch" userId="154a6c19-8a5f-4c63-abd1-9b6c37e87d63" providerId="ADAL" clId="{3B653A42-49A1-4D9A-B22E-8005CF9C84FE}" dt="2024-11-04T15:26:35.010" v="15" actId="1035"/>
        <pc:sldMasterMkLst>
          <pc:docMk/>
          <pc:sldMasterMk cId="2795930934" sldId="2147483701"/>
        </pc:sldMasterMkLst>
        <pc:sldLayoutChg chg="modSp mod">
          <pc:chgData name="Marius Hertzsch" userId="154a6c19-8a5f-4c63-abd1-9b6c37e87d63" providerId="ADAL" clId="{3B653A42-49A1-4D9A-B22E-8005CF9C84FE}" dt="2024-11-04T15:26:35.010" v="15" actId="1035"/>
          <pc:sldLayoutMkLst>
            <pc:docMk/>
            <pc:sldMasterMk cId="2795930934" sldId="2147483701"/>
            <pc:sldLayoutMk cId="1942901242" sldId="2147483702"/>
          </pc:sldLayoutMkLst>
          <pc:spChg chg="mod">
            <ac:chgData name="Marius Hertzsch" userId="154a6c19-8a5f-4c63-abd1-9b6c37e87d63" providerId="ADAL" clId="{3B653A42-49A1-4D9A-B22E-8005CF9C84FE}" dt="2024-11-04T15:26:33.244" v="13" actId="1035"/>
            <ac:spMkLst>
              <pc:docMk/>
              <pc:sldMasterMk cId="2795930934" sldId="2147483701"/>
              <pc:sldLayoutMk cId="1942901242" sldId="2147483702"/>
              <ac:spMk id="51" creationId="{3A4EFBEB-51AF-45F2-8C27-9895FE14EA96}"/>
            </ac:spMkLst>
          </pc:spChg>
          <pc:spChg chg="mod">
            <ac:chgData name="Marius Hertzsch" userId="154a6c19-8a5f-4c63-abd1-9b6c37e87d63" providerId="ADAL" clId="{3B653A42-49A1-4D9A-B22E-8005CF9C84FE}" dt="2024-11-04T15:26:34.113" v="14" actId="1035"/>
            <ac:spMkLst>
              <pc:docMk/>
              <pc:sldMasterMk cId="2795930934" sldId="2147483701"/>
              <pc:sldLayoutMk cId="1942901242" sldId="2147483702"/>
              <ac:spMk id="52" creationId="{3600A823-1FD0-4887-822B-798351111F08}"/>
            </ac:spMkLst>
          </pc:spChg>
          <pc:spChg chg="mod">
            <ac:chgData name="Marius Hertzsch" userId="154a6c19-8a5f-4c63-abd1-9b6c37e87d63" providerId="ADAL" clId="{3B653A42-49A1-4D9A-B22E-8005CF9C84FE}" dt="2024-11-04T15:26:35.010" v="15" actId="1035"/>
            <ac:spMkLst>
              <pc:docMk/>
              <pc:sldMasterMk cId="2795930934" sldId="2147483701"/>
              <pc:sldLayoutMk cId="1942901242" sldId="2147483702"/>
              <ac:spMk id="59" creationId="{E78DF56B-0A92-4738-85F9-526886F447F3}"/>
            </ac:spMkLst>
          </pc:spChg>
        </pc:sldLayoutChg>
      </pc:sldMasterChg>
    </pc:docChg>
  </pc:docChgLst>
  <pc:docChgLst>
    <pc:chgData name="Marius Hertzsch" userId="154a6c19-8a5f-4c63-abd1-9b6c37e87d63" providerId="ADAL" clId="{E6CDB5D5-1AE6-4E10-A7BB-18038EBD110A}"/>
    <pc:docChg chg="custSel addSld delSld modSld">
      <pc:chgData name="Marius Hertzsch" userId="154a6c19-8a5f-4c63-abd1-9b6c37e87d63" providerId="ADAL" clId="{E6CDB5D5-1AE6-4E10-A7BB-18038EBD110A}" dt="2024-10-02T11:25:51.427" v="35" actId="20577"/>
      <pc:docMkLst>
        <pc:docMk/>
      </pc:docMkLst>
      <pc:sldChg chg="addSp delSp modSp mod">
        <pc:chgData name="Marius Hertzsch" userId="154a6c19-8a5f-4c63-abd1-9b6c37e87d63" providerId="ADAL" clId="{E6CDB5D5-1AE6-4E10-A7BB-18038EBD110A}" dt="2024-10-02T11:25:42.461" v="28" actId="478"/>
        <pc:sldMkLst>
          <pc:docMk/>
          <pc:sldMk cId="265623121" sldId="258"/>
        </pc:sldMkLst>
        <pc:spChg chg="add del mod">
          <ac:chgData name="Marius Hertzsch" userId="154a6c19-8a5f-4c63-abd1-9b6c37e87d63" providerId="ADAL" clId="{E6CDB5D5-1AE6-4E10-A7BB-18038EBD110A}" dt="2024-10-02T11:25:42.461" v="28" actId="478"/>
          <ac:spMkLst>
            <pc:docMk/>
            <pc:sldMk cId="265623121" sldId="258"/>
            <ac:spMk id="18" creationId="{5B0D7634-7F70-B45A-9034-610BDC4F6955}"/>
          </ac:spMkLst>
        </pc:spChg>
        <pc:spChg chg="add mod">
          <ac:chgData name="Marius Hertzsch" userId="154a6c19-8a5f-4c63-abd1-9b6c37e87d63" providerId="ADAL" clId="{E6CDB5D5-1AE6-4E10-A7BB-18038EBD110A}" dt="2024-09-23T13:44:58.077" v="16" actId="688"/>
          <ac:spMkLst>
            <pc:docMk/>
            <pc:sldMk cId="265623121" sldId="258"/>
            <ac:spMk id="19" creationId="{34EA639A-0D94-D32B-706B-2E5DC6CE7CD0}"/>
          </ac:spMkLst>
        </pc:spChg>
      </pc:sldChg>
      <pc:sldChg chg="addSp delSp modSp mod">
        <pc:chgData name="Marius Hertzsch" userId="154a6c19-8a5f-4c63-abd1-9b6c37e87d63" providerId="ADAL" clId="{E6CDB5D5-1AE6-4E10-A7BB-18038EBD110A}" dt="2024-10-02T11:25:51.427" v="35" actId="20577"/>
        <pc:sldMkLst>
          <pc:docMk/>
          <pc:sldMk cId="1795772679" sldId="261"/>
        </pc:sldMkLst>
        <pc:spChg chg="add del mod">
          <ac:chgData name="Marius Hertzsch" userId="154a6c19-8a5f-4c63-abd1-9b6c37e87d63" providerId="ADAL" clId="{E6CDB5D5-1AE6-4E10-A7BB-18038EBD110A}" dt="2024-10-02T11:25:45.004" v="29" actId="478"/>
          <ac:spMkLst>
            <pc:docMk/>
            <pc:sldMk cId="1795772679" sldId="261"/>
            <ac:spMk id="2" creationId="{61CB9263-18AA-BF3E-6771-184886C9E3E8}"/>
          </ac:spMkLst>
        </pc:spChg>
        <pc:spChg chg="add mod">
          <ac:chgData name="Marius Hertzsch" userId="154a6c19-8a5f-4c63-abd1-9b6c37e87d63" providerId="ADAL" clId="{E6CDB5D5-1AE6-4E10-A7BB-18038EBD110A}" dt="2024-10-02T11:25:51.427" v="35" actId="20577"/>
          <ac:spMkLst>
            <pc:docMk/>
            <pc:sldMk cId="1795772679" sldId="261"/>
            <ac:spMk id="3" creationId="{DBC66DCE-10F5-1C9A-7118-404BCD35F04C}"/>
          </ac:spMkLst>
        </pc:spChg>
      </pc:sldChg>
      <pc:sldChg chg="new del">
        <pc:chgData name="Marius Hertzsch" userId="154a6c19-8a5f-4c63-abd1-9b6c37e87d63" providerId="ADAL" clId="{E6CDB5D5-1AE6-4E10-A7BB-18038EBD110A}" dt="2024-09-23T13:51:02.112" v="25" actId="47"/>
        <pc:sldMkLst>
          <pc:docMk/>
          <pc:sldMk cId="447745329" sldId="262"/>
        </pc:sldMkLst>
      </pc:sldChg>
      <pc:sldChg chg="new del">
        <pc:chgData name="Marius Hertzsch" userId="154a6c19-8a5f-4c63-abd1-9b6c37e87d63" providerId="ADAL" clId="{E6CDB5D5-1AE6-4E10-A7BB-18038EBD110A}" dt="2024-09-23T13:51:09.711" v="27" actId="47"/>
        <pc:sldMkLst>
          <pc:docMk/>
          <pc:sldMk cId="3701329336" sldId="262"/>
        </pc:sldMkLst>
      </pc:sldChg>
    </pc:docChg>
  </pc:docChgLst>
  <pc:docChgLst>
    <pc:chgData name="Silke Nuyens" userId="a5f42e5d-3d6e-4e65-a49a-0fba67280078" providerId="ADAL" clId="{AC721A17-5E75-4EFC-B144-33AF030D9230}"/>
    <pc:docChg chg="undo custSel addSld delSld modSld delSection modSection">
      <pc:chgData name="Silke Nuyens" userId="a5f42e5d-3d6e-4e65-a49a-0fba67280078" providerId="ADAL" clId="{AC721A17-5E75-4EFC-B144-33AF030D9230}" dt="2021-12-08T16:32:32.350" v="14" actId="20577"/>
      <pc:docMkLst>
        <pc:docMk/>
      </pc:docMkLst>
      <pc:sldChg chg="del">
        <pc:chgData name="Silke Nuyens" userId="a5f42e5d-3d6e-4e65-a49a-0fba67280078" providerId="ADAL" clId="{AC721A17-5E75-4EFC-B144-33AF030D9230}" dt="2021-12-08T16:27:08.195" v="0" actId="47"/>
        <pc:sldMkLst>
          <pc:docMk/>
          <pc:sldMk cId="880632144" sldId="256"/>
        </pc:sldMkLst>
      </pc:sldChg>
      <pc:sldChg chg="del">
        <pc:chgData name="Silke Nuyens" userId="a5f42e5d-3d6e-4e65-a49a-0fba67280078" providerId="ADAL" clId="{AC721A17-5E75-4EFC-B144-33AF030D9230}" dt="2021-12-08T16:27:16.602" v="3" actId="47"/>
        <pc:sldMkLst>
          <pc:docMk/>
          <pc:sldMk cId="53494414" sldId="257"/>
        </pc:sldMkLst>
      </pc:sldChg>
      <pc:sldChg chg="del">
        <pc:chgData name="Silke Nuyens" userId="a5f42e5d-3d6e-4e65-a49a-0fba67280078" providerId="ADAL" clId="{AC721A17-5E75-4EFC-B144-33AF030D9230}" dt="2021-12-08T16:27:17.544" v="4" actId="47"/>
        <pc:sldMkLst>
          <pc:docMk/>
          <pc:sldMk cId="3980362419" sldId="258"/>
        </pc:sldMkLst>
      </pc:sldChg>
      <pc:sldChg chg="del">
        <pc:chgData name="Silke Nuyens" userId="a5f42e5d-3d6e-4e65-a49a-0fba67280078" providerId="ADAL" clId="{AC721A17-5E75-4EFC-B144-33AF030D9230}" dt="2021-12-08T16:27:18.218" v="5" actId="47"/>
        <pc:sldMkLst>
          <pc:docMk/>
          <pc:sldMk cId="339505901" sldId="259"/>
        </pc:sldMkLst>
      </pc:sldChg>
      <pc:sldChg chg="del">
        <pc:chgData name="Silke Nuyens" userId="a5f42e5d-3d6e-4e65-a49a-0fba67280078" providerId="ADAL" clId="{AC721A17-5E75-4EFC-B144-33AF030D9230}" dt="2021-12-08T16:27:18.691" v="6" actId="47"/>
        <pc:sldMkLst>
          <pc:docMk/>
          <pc:sldMk cId="992404351" sldId="260"/>
        </pc:sldMkLst>
      </pc:sldChg>
      <pc:sldChg chg="del">
        <pc:chgData name="Silke Nuyens" userId="a5f42e5d-3d6e-4e65-a49a-0fba67280078" providerId="ADAL" clId="{AC721A17-5E75-4EFC-B144-33AF030D9230}" dt="2021-12-08T16:27:19.235" v="7" actId="47"/>
        <pc:sldMkLst>
          <pc:docMk/>
          <pc:sldMk cId="3851771634" sldId="262"/>
        </pc:sldMkLst>
      </pc:sldChg>
      <pc:sldChg chg="del">
        <pc:chgData name="Silke Nuyens" userId="a5f42e5d-3d6e-4e65-a49a-0fba67280078" providerId="ADAL" clId="{AC721A17-5E75-4EFC-B144-33AF030D9230}" dt="2021-12-08T16:27:20.575" v="8" actId="47"/>
        <pc:sldMkLst>
          <pc:docMk/>
          <pc:sldMk cId="663936940" sldId="266"/>
        </pc:sldMkLst>
      </pc:sldChg>
      <pc:sldChg chg="del">
        <pc:chgData name="Silke Nuyens" userId="a5f42e5d-3d6e-4e65-a49a-0fba67280078" providerId="ADAL" clId="{AC721A17-5E75-4EFC-B144-33AF030D9230}" dt="2021-12-08T16:27:21.067" v="9" actId="47"/>
        <pc:sldMkLst>
          <pc:docMk/>
          <pc:sldMk cId="3771060682" sldId="268"/>
        </pc:sldMkLst>
      </pc:sldChg>
      <pc:sldChg chg="del">
        <pc:chgData name="Silke Nuyens" userId="a5f42e5d-3d6e-4e65-a49a-0fba67280078" providerId="ADAL" clId="{AC721A17-5E75-4EFC-B144-33AF030D9230}" dt="2021-12-08T16:27:21.479" v="10" actId="47"/>
        <pc:sldMkLst>
          <pc:docMk/>
          <pc:sldMk cId="3414106454" sldId="270"/>
        </pc:sldMkLst>
      </pc:sldChg>
      <pc:sldChg chg="del">
        <pc:chgData name="Silke Nuyens" userId="a5f42e5d-3d6e-4e65-a49a-0fba67280078" providerId="ADAL" clId="{AC721A17-5E75-4EFC-B144-33AF030D9230}" dt="2021-12-08T16:27:22.207" v="11" actId="47"/>
        <pc:sldMkLst>
          <pc:docMk/>
          <pc:sldMk cId="177543736" sldId="271"/>
        </pc:sldMkLst>
      </pc:sldChg>
      <pc:sldChg chg="del">
        <pc:chgData name="Silke Nuyens" userId="a5f42e5d-3d6e-4e65-a49a-0fba67280078" providerId="ADAL" clId="{AC721A17-5E75-4EFC-B144-33AF030D9230}" dt="2021-12-08T16:27:11.623" v="1" actId="18676"/>
        <pc:sldMkLst>
          <pc:docMk/>
          <pc:sldMk cId="3943460137" sldId="279"/>
        </pc:sldMkLst>
      </pc:sldChg>
      <pc:sldChg chg="modSp mod">
        <pc:chgData name="Silke Nuyens" userId="a5f42e5d-3d6e-4e65-a49a-0fba67280078" providerId="ADAL" clId="{AC721A17-5E75-4EFC-B144-33AF030D9230}" dt="2021-12-08T16:32:32.350" v="14" actId="20577"/>
        <pc:sldMkLst>
          <pc:docMk/>
          <pc:sldMk cId="1338455255" sldId="280"/>
        </pc:sldMkLst>
        <pc:spChg chg="mod">
          <ac:chgData name="Silke Nuyens" userId="a5f42e5d-3d6e-4e65-a49a-0fba67280078" providerId="ADAL" clId="{AC721A17-5E75-4EFC-B144-33AF030D9230}" dt="2021-12-08T16:32:32.350" v="14" actId="20577"/>
          <ac:spMkLst>
            <pc:docMk/>
            <pc:sldMk cId="1338455255" sldId="280"/>
            <ac:spMk id="38" creationId="{D61849C1-814F-4A5D-8435-40879E5B32B4}"/>
          </ac:spMkLst>
        </pc:spChg>
      </pc:sldChg>
      <pc:sldChg chg="add del">
        <pc:chgData name="Silke Nuyens" userId="a5f42e5d-3d6e-4e65-a49a-0fba67280078" providerId="ADAL" clId="{AC721A17-5E75-4EFC-B144-33AF030D9230}" dt="2021-12-08T16:27:28.483" v="13" actId="47"/>
        <pc:sldMkLst>
          <pc:docMk/>
          <pc:sldMk cId="1285144344" sldId="281"/>
        </pc:sldMkLst>
      </pc:sldChg>
    </pc:docChg>
  </pc:docChgLst>
  <pc:docChgLst>
    <pc:chgData name="Marius Hertzsch" userId="154a6c19-8a5f-4c63-abd1-9b6c37e87d63" providerId="ADAL" clId="{AC4A2614-43AB-4FA5-A7C6-3038454CA98A}"/>
    <pc:docChg chg="undo redo custSel modSld sldOrd modMainMaster modNotesMaster">
      <pc:chgData name="Marius Hertzsch" userId="154a6c19-8a5f-4c63-abd1-9b6c37e87d63" providerId="ADAL" clId="{AC4A2614-43AB-4FA5-A7C6-3038454CA98A}" dt="2024-08-14T12:58:45.231" v="473" actId="1038"/>
      <pc:docMkLst>
        <pc:docMk/>
      </pc:docMkLst>
      <pc:sldChg chg="modSp mod ord">
        <pc:chgData name="Marius Hertzsch" userId="154a6c19-8a5f-4c63-abd1-9b6c37e87d63" providerId="ADAL" clId="{AC4A2614-43AB-4FA5-A7C6-3038454CA98A}" dt="2024-08-14T09:50:08.556" v="40"/>
        <pc:sldMkLst>
          <pc:docMk/>
          <pc:sldMk cId="3109071546" sldId="258"/>
        </pc:sldMkLst>
        <pc:spChg chg="mod">
          <ac:chgData name="Marius Hertzsch" userId="154a6c19-8a5f-4c63-abd1-9b6c37e87d63" providerId="ADAL" clId="{AC4A2614-43AB-4FA5-A7C6-3038454CA98A}" dt="2024-08-14T09:50:08.556" v="40"/>
          <ac:spMkLst>
            <pc:docMk/>
            <pc:sldMk cId="3109071546" sldId="258"/>
            <ac:spMk id="2" creationId="{AA72B090-12A8-2AAE-9CBF-52AA8F14CB69}"/>
          </ac:spMkLst>
        </pc:spChg>
        <pc:spChg chg="mod">
          <ac:chgData name="Marius Hertzsch" userId="154a6c19-8a5f-4c63-abd1-9b6c37e87d63" providerId="ADAL" clId="{AC4A2614-43AB-4FA5-A7C6-3038454CA98A}" dt="2024-08-14T09:50:08.556" v="40"/>
          <ac:spMkLst>
            <pc:docMk/>
            <pc:sldMk cId="3109071546" sldId="258"/>
            <ac:spMk id="3" creationId="{04EA1D58-3F66-50CB-A185-08541B980697}"/>
          </ac:spMkLst>
        </pc:spChg>
        <pc:spChg chg="mod">
          <ac:chgData name="Marius Hertzsch" userId="154a6c19-8a5f-4c63-abd1-9b6c37e87d63" providerId="ADAL" clId="{AC4A2614-43AB-4FA5-A7C6-3038454CA98A}" dt="2024-08-14T09:50:08.556" v="40"/>
          <ac:spMkLst>
            <pc:docMk/>
            <pc:sldMk cId="3109071546" sldId="258"/>
            <ac:spMk id="4" creationId="{A9D1B46A-0506-83A0-C311-6495E3D888C1}"/>
          </ac:spMkLst>
        </pc:spChg>
        <pc:spChg chg="mod">
          <ac:chgData name="Marius Hertzsch" userId="154a6c19-8a5f-4c63-abd1-9b6c37e87d63" providerId="ADAL" clId="{AC4A2614-43AB-4FA5-A7C6-3038454CA98A}" dt="2024-08-14T09:50:08.556" v="40"/>
          <ac:spMkLst>
            <pc:docMk/>
            <pc:sldMk cId="3109071546" sldId="258"/>
            <ac:spMk id="5" creationId="{D4D964CE-F1EF-5E88-8E32-FAC4B78C6880}"/>
          </ac:spMkLst>
        </pc:spChg>
        <pc:spChg chg="mod">
          <ac:chgData name="Marius Hertzsch" userId="154a6c19-8a5f-4c63-abd1-9b6c37e87d63" providerId="ADAL" clId="{AC4A2614-43AB-4FA5-A7C6-3038454CA98A}" dt="2024-08-14T09:50:08.556" v="40"/>
          <ac:spMkLst>
            <pc:docMk/>
            <pc:sldMk cId="3109071546" sldId="258"/>
            <ac:spMk id="6" creationId="{29F2CB84-9661-7306-1BB0-8CD9C81CEE53}"/>
          </ac:spMkLst>
        </pc:spChg>
        <pc:spChg chg="mod">
          <ac:chgData name="Marius Hertzsch" userId="154a6c19-8a5f-4c63-abd1-9b6c37e87d63" providerId="ADAL" clId="{AC4A2614-43AB-4FA5-A7C6-3038454CA98A}" dt="2024-08-14T09:50:08.556" v="40"/>
          <ac:spMkLst>
            <pc:docMk/>
            <pc:sldMk cId="3109071546" sldId="258"/>
            <ac:spMk id="7" creationId="{9CEFC922-39A1-0434-5CD9-65B90CA53642}"/>
          </ac:spMkLst>
        </pc:spChg>
        <pc:spChg chg="mod">
          <ac:chgData name="Marius Hertzsch" userId="154a6c19-8a5f-4c63-abd1-9b6c37e87d63" providerId="ADAL" clId="{AC4A2614-43AB-4FA5-A7C6-3038454CA98A}" dt="2024-08-14T09:50:08.556" v="40"/>
          <ac:spMkLst>
            <pc:docMk/>
            <pc:sldMk cId="3109071546" sldId="258"/>
            <ac:spMk id="8" creationId="{635A1DCF-ABF8-C9A9-FF3A-754EB77C4A4A}"/>
          </ac:spMkLst>
        </pc:spChg>
        <pc:spChg chg="mod">
          <ac:chgData name="Marius Hertzsch" userId="154a6c19-8a5f-4c63-abd1-9b6c37e87d63" providerId="ADAL" clId="{AC4A2614-43AB-4FA5-A7C6-3038454CA98A}" dt="2024-08-14T09:50:08.556" v="40"/>
          <ac:spMkLst>
            <pc:docMk/>
            <pc:sldMk cId="3109071546" sldId="258"/>
            <ac:spMk id="9" creationId="{E63D71CE-30D3-882E-85E3-CA456D361188}"/>
          </ac:spMkLst>
        </pc:spChg>
        <pc:spChg chg="mod">
          <ac:chgData name="Marius Hertzsch" userId="154a6c19-8a5f-4c63-abd1-9b6c37e87d63" providerId="ADAL" clId="{AC4A2614-43AB-4FA5-A7C6-3038454CA98A}" dt="2024-08-14T09:50:08.556" v="40"/>
          <ac:spMkLst>
            <pc:docMk/>
            <pc:sldMk cId="3109071546" sldId="258"/>
            <ac:spMk id="10" creationId="{BD0B5EEA-345F-AAF9-A45C-02ADF8468C9C}"/>
          </ac:spMkLst>
        </pc:spChg>
        <pc:spChg chg="mod">
          <ac:chgData name="Marius Hertzsch" userId="154a6c19-8a5f-4c63-abd1-9b6c37e87d63" providerId="ADAL" clId="{AC4A2614-43AB-4FA5-A7C6-3038454CA98A}" dt="2024-08-14T09:50:08.556" v="40"/>
          <ac:spMkLst>
            <pc:docMk/>
            <pc:sldMk cId="3109071546" sldId="258"/>
            <ac:spMk id="11" creationId="{5BA8AE97-4F3A-3FA7-2FB4-3F16BA853AB0}"/>
          </ac:spMkLst>
        </pc:spChg>
        <pc:spChg chg="mod">
          <ac:chgData name="Marius Hertzsch" userId="154a6c19-8a5f-4c63-abd1-9b6c37e87d63" providerId="ADAL" clId="{AC4A2614-43AB-4FA5-A7C6-3038454CA98A}" dt="2024-08-14T09:50:08.556" v="40"/>
          <ac:spMkLst>
            <pc:docMk/>
            <pc:sldMk cId="3109071546" sldId="258"/>
            <ac:spMk id="12" creationId="{B0D8D19C-77C0-3D8B-F009-E3AE9AF376C5}"/>
          </ac:spMkLst>
        </pc:spChg>
        <pc:spChg chg="mod">
          <ac:chgData name="Marius Hertzsch" userId="154a6c19-8a5f-4c63-abd1-9b6c37e87d63" providerId="ADAL" clId="{AC4A2614-43AB-4FA5-A7C6-3038454CA98A}" dt="2024-08-14T09:50:08.556" v="40"/>
          <ac:spMkLst>
            <pc:docMk/>
            <pc:sldMk cId="3109071546" sldId="258"/>
            <ac:spMk id="13" creationId="{C871C905-2299-7251-7154-765C72DEDABE}"/>
          </ac:spMkLst>
        </pc:spChg>
        <pc:spChg chg="mod">
          <ac:chgData name="Marius Hertzsch" userId="154a6c19-8a5f-4c63-abd1-9b6c37e87d63" providerId="ADAL" clId="{AC4A2614-43AB-4FA5-A7C6-3038454CA98A}" dt="2024-08-14T09:50:08.556" v="40"/>
          <ac:spMkLst>
            <pc:docMk/>
            <pc:sldMk cId="3109071546" sldId="258"/>
            <ac:spMk id="14" creationId="{7C2B9D97-F34A-883A-954C-446B1CCFCBF1}"/>
          </ac:spMkLst>
        </pc:spChg>
        <pc:spChg chg="mod">
          <ac:chgData name="Marius Hertzsch" userId="154a6c19-8a5f-4c63-abd1-9b6c37e87d63" providerId="ADAL" clId="{AC4A2614-43AB-4FA5-A7C6-3038454CA98A}" dt="2024-08-14T09:50:08.556" v="40"/>
          <ac:spMkLst>
            <pc:docMk/>
            <pc:sldMk cId="3109071546" sldId="258"/>
            <ac:spMk id="15" creationId="{4C970871-DC4F-339D-40E3-4881BAF59022}"/>
          </ac:spMkLst>
        </pc:spChg>
        <pc:spChg chg="mod">
          <ac:chgData name="Marius Hertzsch" userId="154a6c19-8a5f-4c63-abd1-9b6c37e87d63" providerId="ADAL" clId="{AC4A2614-43AB-4FA5-A7C6-3038454CA98A}" dt="2024-08-14T09:50:08.556" v="40"/>
          <ac:spMkLst>
            <pc:docMk/>
            <pc:sldMk cId="3109071546" sldId="258"/>
            <ac:spMk id="16" creationId="{3C2D9029-23CE-387D-8153-1D87FAB00729}"/>
          </ac:spMkLst>
        </pc:spChg>
        <pc:spChg chg="mod">
          <ac:chgData name="Marius Hertzsch" userId="154a6c19-8a5f-4c63-abd1-9b6c37e87d63" providerId="ADAL" clId="{AC4A2614-43AB-4FA5-A7C6-3038454CA98A}" dt="2024-08-14T09:50:08.556" v="40"/>
          <ac:spMkLst>
            <pc:docMk/>
            <pc:sldMk cId="3109071546" sldId="258"/>
            <ac:spMk id="17" creationId="{CF9D29BB-390C-EA26-93B6-3F0C0A0FF01B}"/>
          </ac:spMkLst>
        </pc:spChg>
      </pc:sldChg>
      <pc:sldChg chg="modSp mod">
        <pc:chgData name="Marius Hertzsch" userId="154a6c19-8a5f-4c63-abd1-9b6c37e87d63" providerId="ADAL" clId="{AC4A2614-43AB-4FA5-A7C6-3038454CA98A}" dt="2024-08-14T09:50:11.235" v="41"/>
        <pc:sldMkLst>
          <pc:docMk/>
          <pc:sldMk cId="3717601258" sldId="259"/>
        </pc:sldMkLst>
        <pc:spChg chg="mod">
          <ac:chgData name="Marius Hertzsch" userId="154a6c19-8a5f-4c63-abd1-9b6c37e87d63" providerId="ADAL" clId="{AC4A2614-43AB-4FA5-A7C6-3038454CA98A}" dt="2024-08-14T09:50:11.235" v="41"/>
          <ac:spMkLst>
            <pc:docMk/>
            <pc:sldMk cId="3717601258" sldId="259"/>
            <ac:spMk id="2" creationId="{B66982BF-8D38-E89A-4382-597F39618267}"/>
          </ac:spMkLst>
        </pc:spChg>
        <pc:spChg chg="mod">
          <ac:chgData name="Marius Hertzsch" userId="154a6c19-8a5f-4c63-abd1-9b6c37e87d63" providerId="ADAL" clId="{AC4A2614-43AB-4FA5-A7C6-3038454CA98A}" dt="2024-08-14T09:50:11.235" v="41"/>
          <ac:spMkLst>
            <pc:docMk/>
            <pc:sldMk cId="3717601258" sldId="259"/>
            <ac:spMk id="3" creationId="{82F62386-A66C-FB59-4D37-F74BE24A8231}"/>
          </ac:spMkLst>
        </pc:spChg>
        <pc:spChg chg="mod">
          <ac:chgData name="Marius Hertzsch" userId="154a6c19-8a5f-4c63-abd1-9b6c37e87d63" providerId="ADAL" clId="{AC4A2614-43AB-4FA5-A7C6-3038454CA98A}" dt="2024-08-14T09:50:11.235" v="41"/>
          <ac:spMkLst>
            <pc:docMk/>
            <pc:sldMk cId="3717601258" sldId="259"/>
            <ac:spMk id="4" creationId="{B35DDA19-8871-3A45-E491-52833A25B63D}"/>
          </ac:spMkLst>
        </pc:spChg>
        <pc:spChg chg="mod">
          <ac:chgData name="Marius Hertzsch" userId="154a6c19-8a5f-4c63-abd1-9b6c37e87d63" providerId="ADAL" clId="{AC4A2614-43AB-4FA5-A7C6-3038454CA98A}" dt="2024-08-14T09:50:11.235" v="41"/>
          <ac:spMkLst>
            <pc:docMk/>
            <pc:sldMk cId="3717601258" sldId="259"/>
            <ac:spMk id="5" creationId="{5C9DDB4A-2F2A-6383-904E-73A815DB2965}"/>
          </ac:spMkLst>
        </pc:spChg>
        <pc:spChg chg="mod">
          <ac:chgData name="Marius Hertzsch" userId="154a6c19-8a5f-4c63-abd1-9b6c37e87d63" providerId="ADAL" clId="{AC4A2614-43AB-4FA5-A7C6-3038454CA98A}" dt="2024-08-14T09:50:11.235" v="41"/>
          <ac:spMkLst>
            <pc:docMk/>
            <pc:sldMk cId="3717601258" sldId="259"/>
            <ac:spMk id="6" creationId="{7206FDE6-CC90-A5C9-B658-9D0B91BD0A1D}"/>
          </ac:spMkLst>
        </pc:spChg>
        <pc:spChg chg="mod">
          <ac:chgData name="Marius Hertzsch" userId="154a6c19-8a5f-4c63-abd1-9b6c37e87d63" providerId="ADAL" clId="{AC4A2614-43AB-4FA5-A7C6-3038454CA98A}" dt="2024-08-14T09:50:11.235" v="41"/>
          <ac:spMkLst>
            <pc:docMk/>
            <pc:sldMk cId="3717601258" sldId="259"/>
            <ac:spMk id="7" creationId="{F5291F15-23B1-66E6-6C8B-CACB09A49C48}"/>
          </ac:spMkLst>
        </pc:spChg>
        <pc:spChg chg="mod">
          <ac:chgData name="Marius Hertzsch" userId="154a6c19-8a5f-4c63-abd1-9b6c37e87d63" providerId="ADAL" clId="{AC4A2614-43AB-4FA5-A7C6-3038454CA98A}" dt="2024-08-14T09:50:11.235" v="41"/>
          <ac:spMkLst>
            <pc:docMk/>
            <pc:sldMk cId="3717601258" sldId="259"/>
            <ac:spMk id="8" creationId="{A8712812-D9DD-562D-8B7D-2E6F03FD6792}"/>
          </ac:spMkLst>
        </pc:spChg>
        <pc:spChg chg="mod">
          <ac:chgData name="Marius Hertzsch" userId="154a6c19-8a5f-4c63-abd1-9b6c37e87d63" providerId="ADAL" clId="{AC4A2614-43AB-4FA5-A7C6-3038454CA98A}" dt="2024-08-14T09:50:11.235" v="41"/>
          <ac:spMkLst>
            <pc:docMk/>
            <pc:sldMk cId="3717601258" sldId="259"/>
            <ac:spMk id="9" creationId="{46AF53B8-28F5-BF23-D786-560A8E7D0846}"/>
          </ac:spMkLst>
        </pc:spChg>
        <pc:spChg chg="mod">
          <ac:chgData name="Marius Hertzsch" userId="154a6c19-8a5f-4c63-abd1-9b6c37e87d63" providerId="ADAL" clId="{AC4A2614-43AB-4FA5-A7C6-3038454CA98A}" dt="2024-08-14T09:50:11.235" v="41"/>
          <ac:spMkLst>
            <pc:docMk/>
            <pc:sldMk cId="3717601258" sldId="259"/>
            <ac:spMk id="10" creationId="{EA10B082-337E-09F2-1E5D-C934204BA6B0}"/>
          </ac:spMkLst>
        </pc:spChg>
        <pc:spChg chg="mod">
          <ac:chgData name="Marius Hertzsch" userId="154a6c19-8a5f-4c63-abd1-9b6c37e87d63" providerId="ADAL" clId="{AC4A2614-43AB-4FA5-A7C6-3038454CA98A}" dt="2024-08-14T09:50:11.235" v="41"/>
          <ac:spMkLst>
            <pc:docMk/>
            <pc:sldMk cId="3717601258" sldId="259"/>
            <ac:spMk id="11" creationId="{72350014-4DB4-A380-ACA0-857127127FFE}"/>
          </ac:spMkLst>
        </pc:spChg>
        <pc:spChg chg="mod">
          <ac:chgData name="Marius Hertzsch" userId="154a6c19-8a5f-4c63-abd1-9b6c37e87d63" providerId="ADAL" clId="{AC4A2614-43AB-4FA5-A7C6-3038454CA98A}" dt="2024-08-14T09:50:11.235" v="41"/>
          <ac:spMkLst>
            <pc:docMk/>
            <pc:sldMk cId="3717601258" sldId="259"/>
            <ac:spMk id="12" creationId="{7F99B481-A9A3-235C-0DFC-A796EF16E7AA}"/>
          </ac:spMkLst>
        </pc:spChg>
        <pc:spChg chg="mod">
          <ac:chgData name="Marius Hertzsch" userId="154a6c19-8a5f-4c63-abd1-9b6c37e87d63" providerId="ADAL" clId="{AC4A2614-43AB-4FA5-A7C6-3038454CA98A}" dt="2024-08-14T09:50:11.235" v="41"/>
          <ac:spMkLst>
            <pc:docMk/>
            <pc:sldMk cId="3717601258" sldId="259"/>
            <ac:spMk id="13" creationId="{5FB33325-CD30-2B4B-B40A-49EC895EA542}"/>
          </ac:spMkLst>
        </pc:spChg>
        <pc:spChg chg="mod">
          <ac:chgData name="Marius Hertzsch" userId="154a6c19-8a5f-4c63-abd1-9b6c37e87d63" providerId="ADAL" clId="{AC4A2614-43AB-4FA5-A7C6-3038454CA98A}" dt="2024-08-14T09:50:11.235" v="41"/>
          <ac:spMkLst>
            <pc:docMk/>
            <pc:sldMk cId="3717601258" sldId="259"/>
            <ac:spMk id="14" creationId="{128374D2-94D7-FD83-42AE-FF98491EEE08}"/>
          </ac:spMkLst>
        </pc:spChg>
        <pc:spChg chg="mod">
          <ac:chgData name="Marius Hertzsch" userId="154a6c19-8a5f-4c63-abd1-9b6c37e87d63" providerId="ADAL" clId="{AC4A2614-43AB-4FA5-A7C6-3038454CA98A}" dt="2024-08-14T09:50:11.235" v="41"/>
          <ac:spMkLst>
            <pc:docMk/>
            <pc:sldMk cId="3717601258" sldId="259"/>
            <ac:spMk id="15" creationId="{EF20F178-AEAA-64AA-CB00-3ED4E7228693}"/>
          </ac:spMkLst>
        </pc:spChg>
        <pc:spChg chg="mod">
          <ac:chgData name="Marius Hertzsch" userId="154a6c19-8a5f-4c63-abd1-9b6c37e87d63" providerId="ADAL" clId="{AC4A2614-43AB-4FA5-A7C6-3038454CA98A}" dt="2024-08-14T09:50:11.235" v="41"/>
          <ac:spMkLst>
            <pc:docMk/>
            <pc:sldMk cId="3717601258" sldId="259"/>
            <ac:spMk id="16" creationId="{40C84375-5F54-393F-CB68-38525B91E6D4}"/>
          </ac:spMkLst>
        </pc:spChg>
        <pc:spChg chg="mod">
          <ac:chgData name="Marius Hertzsch" userId="154a6c19-8a5f-4c63-abd1-9b6c37e87d63" providerId="ADAL" clId="{AC4A2614-43AB-4FA5-A7C6-3038454CA98A}" dt="2024-08-14T09:50:11.235" v="41"/>
          <ac:spMkLst>
            <pc:docMk/>
            <pc:sldMk cId="3717601258" sldId="259"/>
            <ac:spMk id="17" creationId="{57389DDB-0CE1-3FDD-9188-DD22810AD5DC}"/>
          </ac:spMkLst>
        </pc:spChg>
      </pc:sldChg>
      <pc:sldMasterChg chg="addSp delSp modSp mod modSldLayout">
        <pc:chgData name="Marius Hertzsch" userId="154a6c19-8a5f-4c63-abd1-9b6c37e87d63" providerId="ADAL" clId="{AC4A2614-43AB-4FA5-A7C6-3038454CA98A}" dt="2024-08-14T12:58:45.231" v="473" actId="1038"/>
        <pc:sldMasterMkLst>
          <pc:docMk/>
          <pc:sldMasterMk cId="1595041661" sldId="2147483692"/>
        </pc:sldMasterMkLst>
        <pc:spChg chg="mod">
          <ac:chgData name="Marius Hertzsch" userId="154a6c19-8a5f-4c63-abd1-9b6c37e87d63" providerId="ADAL" clId="{AC4A2614-43AB-4FA5-A7C6-3038454CA98A}" dt="2024-08-14T12:57:57.584" v="457" actId="1038"/>
          <ac:spMkLst>
            <pc:docMk/>
            <pc:sldMasterMk cId="1595041661" sldId="2147483692"/>
            <ac:spMk id="2" creationId="{DC1BDBCC-5987-4B83-8859-5CFB8916DF34}"/>
          </ac:spMkLst>
        </pc:spChg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1595041661" sldId="2147483692"/>
            <ac:spMk id="5" creationId="{09FFCBD5-54E4-0112-6C38-0E55A0E2A86F}"/>
          </ac:spMkLst>
        </pc:spChg>
        <pc:spChg chg="mod">
          <ac:chgData name="Marius Hertzsch" userId="154a6c19-8a5f-4c63-abd1-9b6c37e87d63" providerId="ADAL" clId="{AC4A2614-43AB-4FA5-A7C6-3038454CA98A}" dt="2024-08-14T12:58:01.184" v="460" actId="1038"/>
          <ac:spMkLst>
            <pc:docMk/>
            <pc:sldMasterMk cId="1595041661" sldId="2147483692"/>
            <ac:spMk id="7" creationId="{802189BB-87D8-6182-3348-DB4D6E63D13D}"/>
          </ac:spMkLst>
        </pc:spChg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1595041661" sldId="2147483692"/>
            <ac:spMk id="9" creationId="{288D2B16-4555-48B1-B337-9E3FD08E79D5}"/>
          </ac:spMkLst>
        </pc:spChg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1595041661" sldId="2147483692"/>
            <ac:spMk id="12" creationId="{2BFC8283-6102-4CBE-9788-0FE0CC3C13DC}"/>
          </ac:spMkLst>
        </pc:spChg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1595041661" sldId="2147483692"/>
            <ac:spMk id="15" creationId="{9A5F62B7-C58C-46EC-BBF5-342DF4BCB59C}"/>
          </ac:spMkLst>
        </pc:spChg>
        <pc:spChg chg="mod">
          <ac:chgData name="Marius Hertzsch" userId="154a6c19-8a5f-4c63-abd1-9b6c37e87d63" providerId="ADAL" clId="{AC4A2614-43AB-4FA5-A7C6-3038454CA98A}" dt="2024-08-14T12:30:54.287" v="162" actId="1036"/>
          <ac:spMkLst>
            <pc:docMk/>
            <pc:sldMasterMk cId="1595041661" sldId="2147483692"/>
            <ac:spMk id="19" creationId="{5114969B-3A69-4FDC-A24A-428B49AEFC4F}"/>
          </ac:spMkLst>
        </pc:spChg>
        <pc:spChg chg="mod">
          <ac:chgData name="Marius Hertzsch" userId="154a6c19-8a5f-4c63-abd1-9b6c37e87d63" providerId="ADAL" clId="{AC4A2614-43AB-4FA5-A7C6-3038454CA98A}" dt="2024-08-14T12:49:36.069" v="252" actId="1037"/>
          <ac:spMkLst>
            <pc:docMk/>
            <pc:sldMasterMk cId="1595041661" sldId="2147483692"/>
            <ac:spMk id="20" creationId="{21C3540F-DFDF-4F9B-9921-838230C0D373}"/>
          </ac:spMkLst>
        </pc:spChg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1595041661" sldId="2147483692"/>
            <ac:spMk id="21" creationId="{ECC47C33-6947-4230-915E-53F7F89D1C38}"/>
          </ac:spMkLst>
        </pc:spChg>
        <pc:picChg chg="del mod">
          <ac:chgData name="Marius Hertzsch" userId="154a6c19-8a5f-4c63-abd1-9b6c37e87d63" providerId="ADAL" clId="{AC4A2614-43AB-4FA5-A7C6-3038454CA98A}" dt="2024-08-14T12:22:16.159" v="63" actId="478"/>
          <ac:picMkLst>
            <pc:docMk/>
            <pc:sldMasterMk cId="1595041661" sldId="2147483692"/>
            <ac:picMk id="3" creationId="{95063F49-10D4-C179-74FE-39C229A01671}"/>
          </ac:picMkLst>
        </pc:picChg>
        <pc:picChg chg="add mod">
          <ac:chgData name="Marius Hertzsch" userId="154a6c19-8a5f-4c63-abd1-9b6c37e87d63" providerId="ADAL" clId="{AC4A2614-43AB-4FA5-A7C6-3038454CA98A}" dt="2024-08-14T12:22:29.445" v="74" actId="1037"/>
          <ac:picMkLst>
            <pc:docMk/>
            <pc:sldMasterMk cId="1595041661" sldId="2147483692"/>
            <ac:picMk id="4" creationId="{185735A6-39B9-7CD7-6C1C-4423A1E065E4}"/>
          </ac:picMkLst>
        </pc:picChg>
        <pc:sldLayoutChg chg="addSp delSp modSp mod">
          <pc:chgData name="Marius Hertzsch" userId="154a6c19-8a5f-4c63-abd1-9b6c37e87d63" providerId="ADAL" clId="{AC4A2614-43AB-4FA5-A7C6-3038454CA98A}" dt="2024-08-14T12:58:45.231" v="473" actId="1038"/>
          <pc:sldLayoutMkLst>
            <pc:docMk/>
            <pc:sldMasterMk cId="1595041661" sldId="2147483692"/>
            <pc:sldLayoutMk cId="3611536956" sldId="2147483693"/>
          </pc:sldLayoutMkLst>
          <pc:spChg chg="mod">
            <ac:chgData name="Marius Hertzsch" userId="154a6c19-8a5f-4c63-abd1-9b6c37e87d63" providerId="ADAL" clId="{AC4A2614-43AB-4FA5-A7C6-3038454CA98A}" dt="2024-08-14T12:46:21.777" v="218" actId="255"/>
            <ac:spMkLst>
              <pc:docMk/>
              <pc:sldMasterMk cId="1595041661" sldId="2147483692"/>
              <pc:sldLayoutMk cId="3611536956" sldId="2147483693"/>
              <ac:spMk id="2" creationId="{5FD43DB9-778C-180B-353F-36D79763D7E4}"/>
            </ac:spMkLst>
          </pc:spChg>
          <pc:spChg chg="mod">
            <ac:chgData name="Marius Hertzsch" userId="154a6c19-8a5f-4c63-abd1-9b6c37e87d63" providerId="ADAL" clId="{AC4A2614-43AB-4FA5-A7C6-3038454CA98A}" dt="2024-08-14T12:58:45.231" v="473" actId="1038"/>
            <ac:spMkLst>
              <pc:docMk/>
              <pc:sldMasterMk cId="1595041661" sldId="2147483692"/>
              <pc:sldLayoutMk cId="3611536956" sldId="2147483693"/>
              <ac:spMk id="3" creationId="{160EECCF-8D00-6BA2-7AA2-EF077001C189}"/>
            </ac:spMkLst>
          </pc:spChg>
          <pc:spChg chg="add mod">
            <ac:chgData name="Marius Hertzsch" userId="154a6c19-8a5f-4c63-abd1-9b6c37e87d63" providerId="ADAL" clId="{AC4A2614-43AB-4FA5-A7C6-3038454CA98A}" dt="2024-08-14T12:54:18.411" v="430"/>
            <ac:spMkLst>
              <pc:docMk/>
              <pc:sldMasterMk cId="1595041661" sldId="2147483692"/>
              <pc:sldLayoutMk cId="3611536956" sldId="2147483693"/>
              <ac:spMk id="4" creationId="{12F74A09-1DA3-7042-8EDC-BE733233E79D}"/>
            </ac:spMkLst>
          </pc:spChg>
          <pc:spChg chg="add mod">
            <ac:chgData name="Marius Hertzsch" userId="154a6c19-8a5f-4c63-abd1-9b6c37e87d63" providerId="ADAL" clId="{AC4A2614-43AB-4FA5-A7C6-3038454CA98A}" dt="2024-08-14T12:54:18.411" v="430"/>
            <ac:spMkLst>
              <pc:docMk/>
              <pc:sldMasterMk cId="1595041661" sldId="2147483692"/>
              <pc:sldLayoutMk cId="3611536956" sldId="2147483693"/>
              <ac:spMk id="5" creationId="{EC2B60BB-9515-E8F1-1B58-581AC4CB1271}"/>
            </ac:spMkLst>
          </pc:spChg>
          <pc:spChg chg="mod">
            <ac:chgData name="Marius Hertzsch" userId="154a6c19-8a5f-4c63-abd1-9b6c37e87d63" providerId="ADAL" clId="{AC4A2614-43AB-4FA5-A7C6-3038454CA98A}" dt="2024-08-14T12:50:28.779" v="333" actId="1037"/>
            <ac:spMkLst>
              <pc:docMk/>
              <pc:sldMasterMk cId="1595041661" sldId="2147483692"/>
              <pc:sldLayoutMk cId="3611536956" sldId="2147483693"/>
              <ac:spMk id="18" creationId="{718D7B04-20EB-4DEB-A72E-DC6715E99B02}"/>
            </ac:spMkLst>
          </pc:spChg>
          <pc:spChg chg="mod">
            <ac:chgData name="Marius Hertzsch" userId="154a6c19-8a5f-4c63-abd1-9b6c37e87d63" providerId="ADAL" clId="{AC4A2614-43AB-4FA5-A7C6-3038454CA98A}" dt="2024-08-14T09:47:21.642" v="38"/>
            <ac:spMkLst>
              <pc:docMk/>
              <pc:sldMasterMk cId="1595041661" sldId="2147483692"/>
              <pc:sldLayoutMk cId="3611536956" sldId="2147483693"/>
              <ac:spMk id="35" creationId="{697C5BA4-44FE-C680-6DD2-10E3ADEFC8F2}"/>
            </ac:spMkLst>
          </pc:spChg>
          <pc:spChg chg="mod">
            <ac:chgData name="Marius Hertzsch" userId="154a6c19-8a5f-4c63-abd1-9b6c37e87d63" providerId="ADAL" clId="{AC4A2614-43AB-4FA5-A7C6-3038454CA98A}" dt="2024-08-14T09:47:21.642" v="38"/>
            <ac:spMkLst>
              <pc:docMk/>
              <pc:sldMasterMk cId="1595041661" sldId="2147483692"/>
              <pc:sldLayoutMk cId="3611536956" sldId="2147483693"/>
              <ac:spMk id="36" creationId="{C50267AC-D44E-45BC-BE7B-C516C93031F2}"/>
            </ac:spMkLst>
          </pc:spChg>
          <pc:spChg chg="mod">
            <ac:chgData name="Marius Hertzsch" userId="154a6c19-8a5f-4c63-abd1-9b6c37e87d63" providerId="ADAL" clId="{AC4A2614-43AB-4FA5-A7C6-3038454CA98A}" dt="2024-08-14T09:47:21.642" v="38"/>
            <ac:spMkLst>
              <pc:docMk/>
              <pc:sldMasterMk cId="1595041661" sldId="2147483692"/>
              <pc:sldLayoutMk cId="3611536956" sldId="2147483693"/>
              <ac:spMk id="37" creationId="{824AAAF3-E9B6-75FB-BFD8-1A09E5907ABE}"/>
            </ac:spMkLst>
          </pc:spChg>
          <pc:spChg chg="mod">
            <ac:chgData name="Marius Hertzsch" userId="154a6c19-8a5f-4c63-abd1-9b6c37e87d63" providerId="ADAL" clId="{AC4A2614-43AB-4FA5-A7C6-3038454CA98A}" dt="2024-08-14T12:45:57.110" v="214" actId="403"/>
            <ac:spMkLst>
              <pc:docMk/>
              <pc:sldMasterMk cId="1595041661" sldId="2147483692"/>
              <pc:sldLayoutMk cId="3611536956" sldId="2147483693"/>
              <ac:spMk id="38" creationId="{005279D1-574D-F890-91E2-CEC37E711474}"/>
            </ac:spMkLst>
          </pc:spChg>
          <pc:spChg chg="mod">
            <ac:chgData name="Marius Hertzsch" userId="154a6c19-8a5f-4c63-abd1-9b6c37e87d63" providerId="ADAL" clId="{AC4A2614-43AB-4FA5-A7C6-3038454CA98A}" dt="2024-08-14T12:34:01.058" v="194" actId="20577"/>
            <ac:spMkLst>
              <pc:docMk/>
              <pc:sldMasterMk cId="1595041661" sldId="2147483692"/>
              <pc:sldLayoutMk cId="3611536956" sldId="2147483693"/>
              <ac:spMk id="39" creationId="{CE0175FD-91E7-8551-73C0-AEE5A015A863}"/>
            </ac:spMkLst>
          </pc:spChg>
          <pc:spChg chg="mod">
            <ac:chgData name="Marius Hertzsch" userId="154a6c19-8a5f-4c63-abd1-9b6c37e87d63" providerId="ADAL" clId="{AC4A2614-43AB-4FA5-A7C6-3038454CA98A}" dt="2024-08-14T09:47:21.642" v="38"/>
            <ac:spMkLst>
              <pc:docMk/>
              <pc:sldMasterMk cId="1595041661" sldId="2147483692"/>
              <pc:sldLayoutMk cId="3611536956" sldId="2147483693"/>
              <ac:spMk id="40" creationId="{D9CDBD1C-7BF0-806C-4350-435B15A65525}"/>
            </ac:spMkLst>
          </pc:spChg>
          <pc:spChg chg="mod">
            <ac:chgData name="Marius Hertzsch" userId="154a6c19-8a5f-4c63-abd1-9b6c37e87d63" providerId="ADAL" clId="{AC4A2614-43AB-4FA5-A7C6-3038454CA98A}" dt="2024-08-14T12:46:15.173" v="217" actId="255"/>
            <ac:spMkLst>
              <pc:docMk/>
              <pc:sldMasterMk cId="1595041661" sldId="2147483692"/>
              <pc:sldLayoutMk cId="3611536956" sldId="2147483693"/>
              <ac:spMk id="48" creationId="{D27DC038-E7B5-483B-8661-25BAACE0789A}"/>
            </ac:spMkLst>
          </pc:spChg>
          <pc:spChg chg="del mod">
            <ac:chgData name="Marius Hertzsch" userId="154a6c19-8a5f-4c63-abd1-9b6c37e87d63" providerId="ADAL" clId="{AC4A2614-43AB-4FA5-A7C6-3038454CA98A}" dt="2024-08-14T12:54:12.543" v="429" actId="478"/>
            <ac:spMkLst>
              <pc:docMk/>
              <pc:sldMasterMk cId="1595041661" sldId="2147483692"/>
              <pc:sldLayoutMk cId="3611536956" sldId="2147483693"/>
              <ac:spMk id="50" creationId="{3D40E222-FFF1-4061-9453-B390A643849A}"/>
            </ac:spMkLst>
          </pc:spChg>
          <pc:spChg chg="mod">
            <ac:chgData name="Marius Hertzsch" userId="154a6c19-8a5f-4c63-abd1-9b6c37e87d63" providerId="ADAL" clId="{AC4A2614-43AB-4FA5-A7C6-3038454CA98A}" dt="2024-08-14T12:47:06.507" v="228" actId="255"/>
            <ac:spMkLst>
              <pc:docMk/>
              <pc:sldMasterMk cId="1595041661" sldId="2147483692"/>
              <pc:sldLayoutMk cId="3611536956" sldId="2147483693"/>
              <ac:spMk id="51" creationId="{3A4EFBEB-51AF-45F2-8C27-9895FE14EA96}"/>
            </ac:spMkLst>
          </pc:spChg>
          <pc:spChg chg="mod">
            <ac:chgData name="Marius Hertzsch" userId="154a6c19-8a5f-4c63-abd1-9b6c37e87d63" providerId="ADAL" clId="{AC4A2614-43AB-4FA5-A7C6-3038454CA98A}" dt="2024-08-14T12:47:06.507" v="228" actId="255"/>
            <ac:spMkLst>
              <pc:docMk/>
              <pc:sldMasterMk cId="1595041661" sldId="2147483692"/>
              <pc:sldLayoutMk cId="3611536956" sldId="2147483693"/>
              <ac:spMk id="52" creationId="{3600A823-1FD0-4887-822B-798351111F08}"/>
            </ac:spMkLst>
          </pc:spChg>
          <pc:spChg chg="del mod">
            <ac:chgData name="Marius Hertzsch" userId="154a6c19-8a5f-4c63-abd1-9b6c37e87d63" providerId="ADAL" clId="{AC4A2614-43AB-4FA5-A7C6-3038454CA98A}" dt="2024-08-14T12:54:12.543" v="429" actId="478"/>
            <ac:spMkLst>
              <pc:docMk/>
              <pc:sldMasterMk cId="1595041661" sldId="2147483692"/>
              <pc:sldLayoutMk cId="3611536956" sldId="2147483693"/>
              <ac:spMk id="53" creationId="{6643E4C9-4F70-4D0D-828A-1AAAA1E4B80E}"/>
            </ac:spMkLst>
          </pc:spChg>
          <pc:spChg chg="mod">
            <ac:chgData name="Marius Hertzsch" userId="154a6c19-8a5f-4c63-abd1-9b6c37e87d63" providerId="ADAL" clId="{AC4A2614-43AB-4FA5-A7C6-3038454CA98A}" dt="2024-08-14T12:50:28.779" v="333" actId="1037"/>
            <ac:spMkLst>
              <pc:docMk/>
              <pc:sldMasterMk cId="1595041661" sldId="2147483692"/>
              <pc:sldLayoutMk cId="3611536956" sldId="2147483693"/>
              <ac:spMk id="55" creationId="{7BAC95BF-4561-4A32-9D91-96D7B2AFA218}"/>
            </ac:spMkLst>
          </pc:spChg>
          <pc:spChg chg="mod">
            <ac:chgData name="Marius Hertzsch" userId="154a6c19-8a5f-4c63-abd1-9b6c37e87d63" providerId="ADAL" clId="{AC4A2614-43AB-4FA5-A7C6-3038454CA98A}" dt="2024-08-14T12:47:06.507" v="228" actId="255"/>
            <ac:spMkLst>
              <pc:docMk/>
              <pc:sldMasterMk cId="1595041661" sldId="2147483692"/>
              <pc:sldLayoutMk cId="3611536956" sldId="2147483693"/>
              <ac:spMk id="59" creationId="{E78DF56B-0A92-4738-85F9-526886F447F3}"/>
            </ac:spMkLst>
          </pc:spChg>
        </pc:sldLayoutChg>
      </pc:sldMasterChg>
      <pc:sldMasterChg chg="addSp delSp modSp mod modSldLayout">
        <pc:chgData name="Marius Hertzsch" userId="154a6c19-8a5f-4c63-abd1-9b6c37e87d63" providerId="ADAL" clId="{AC4A2614-43AB-4FA5-A7C6-3038454CA98A}" dt="2024-08-14T12:58:40.821" v="472" actId="1038"/>
        <pc:sldMasterMkLst>
          <pc:docMk/>
          <pc:sldMasterMk cId="2948381226" sldId="2147483694"/>
        </pc:sldMasterMkLst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2948381226" sldId="2147483694"/>
            <ac:spMk id="2" creationId="{DC1BDBCC-5987-4B83-8859-5CFB8916DF34}"/>
          </ac:spMkLst>
        </pc:spChg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2948381226" sldId="2147483694"/>
            <ac:spMk id="5" creationId="{09FFCBD5-54E4-0112-6C38-0E55A0E2A86F}"/>
          </ac:spMkLst>
        </pc:spChg>
        <pc:spChg chg="mod">
          <ac:chgData name="Marius Hertzsch" userId="154a6c19-8a5f-4c63-abd1-9b6c37e87d63" providerId="ADAL" clId="{AC4A2614-43AB-4FA5-A7C6-3038454CA98A}" dt="2024-08-14T12:58:17.061" v="469" actId="1038"/>
          <ac:spMkLst>
            <pc:docMk/>
            <pc:sldMasterMk cId="2948381226" sldId="2147483694"/>
            <ac:spMk id="7" creationId="{802189BB-87D8-6182-3348-DB4D6E63D13D}"/>
          </ac:spMkLst>
        </pc:spChg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2948381226" sldId="2147483694"/>
            <ac:spMk id="9" creationId="{288D2B16-4555-48B1-B337-9E3FD08E79D5}"/>
          </ac:spMkLst>
        </pc:spChg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2948381226" sldId="2147483694"/>
            <ac:spMk id="12" creationId="{2BFC8283-6102-4CBE-9788-0FE0CC3C13DC}"/>
          </ac:spMkLst>
        </pc:spChg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2948381226" sldId="2147483694"/>
            <ac:spMk id="15" creationId="{9A5F62B7-C58C-46EC-BBF5-342DF4BCB59C}"/>
          </ac:spMkLst>
        </pc:spChg>
        <pc:spChg chg="mod">
          <ac:chgData name="Marius Hertzsch" userId="154a6c19-8a5f-4c63-abd1-9b6c37e87d63" providerId="ADAL" clId="{AC4A2614-43AB-4FA5-A7C6-3038454CA98A}" dt="2024-08-14T12:31:05.665" v="168" actId="1036"/>
          <ac:spMkLst>
            <pc:docMk/>
            <pc:sldMasterMk cId="2948381226" sldId="2147483694"/>
            <ac:spMk id="19" creationId="{5114969B-3A69-4FDC-A24A-428B49AEFC4F}"/>
          </ac:spMkLst>
        </pc:spChg>
        <pc:spChg chg="mod">
          <ac:chgData name="Marius Hertzsch" userId="154a6c19-8a5f-4c63-abd1-9b6c37e87d63" providerId="ADAL" clId="{AC4A2614-43AB-4FA5-A7C6-3038454CA98A}" dt="2024-08-14T12:50:15.132" v="313" actId="1037"/>
          <ac:spMkLst>
            <pc:docMk/>
            <pc:sldMasterMk cId="2948381226" sldId="2147483694"/>
            <ac:spMk id="20" creationId="{21C3540F-DFDF-4F9B-9921-838230C0D373}"/>
          </ac:spMkLst>
        </pc:spChg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2948381226" sldId="2147483694"/>
            <ac:spMk id="21" creationId="{ECC47C33-6947-4230-915E-53F7F89D1C38}"/>
          </ac:spMkLst>
        </pc:spChg>
        <pc:picChg chg="add mod">
          <ac:chgData name="Marius Hertzsch" userId="154a6c19-8a5f-4c63-abd1-9b6c37e87d63" providerId="ADAL" clId="{AC4A2614-43AB-4FA5-A7C6-3038454CA98A}" dt="2024-08-14T12:23:14.437" v="95" actId="1038"/>
          <ac:picMkLst>
            <pc:docMk/>
            <pc:sldMasterMk cId="2948381226" sldId="2147483694"/>
            <ac:picMk id="3" creationId="{5EE8CE37-3702-0D70-F8C0-A9661C8E92C7}"/>
          </ac:picMkLst>
        </pc:picChg>
        <pc:picChg chg="del mod">
          <ac:chgData name="Marius Hertzsch" userId="154a6c19-8a5f-4c63-abd1-9b6c37e87d63" providerId="ADAL" clId="{AC4A2614-43AB-4FA5-A7C6-3038454CA98A}" dt="2024-08-14T12:23:11.152" v="87" actId="478"/>
          <ac:picMkLst>
            <pc:docMk/>
            <pc:sldMasterMk cId="2948381226" sldId="2147483694"/>
            <ac:picMk id="4" creationId="{2A103C36-0300-5CA9-8F85-5F208CC439F9}"/>
          </ac:picMkLst>
        </pc:picChg>
        <pc:sldLayoutChg chg="modSp mod">
          <pc:chgData name="Marius Hertzsch" userId="154a6c19-8a5f-4c63-abd1-9b6c37e87d63" providerId="ADAL" clId="{AC4A2614-43AB-4FA5-A7C6-3038454CA98A}" dt="2024-08-14T12:58:40.821" v="472" actId="1038"/>
          <pc:sldLayoutMkLst>
            <pc:docMk/>
            <pc:sldMasterMk cId="2948381226" sldId="2147483694"/>
            <pc:sldLayoutMk cId="20026102" sldId="2147483695"/>
          </pc:sldLayoutMkLst>
          <pc:spChg chg="mod">
            <ac:chgData name="Marius Hertzsch" userId="154a6c19-8a5f-4c63-abd1-9b6c37e87d63" providerId="ADAL" clId="{AC4A2614-43AB-4FA5-A7C6-3038454CA98A}" dt="2024-08-14T12:48:51.314" v="232" actId="255"/>
            <ac:spMkLst>
              <pc:docMk/>
              <pc:sldMasterMk cId="2948381226" sldId="2147483694"/>
              <pc:sldLayoutMk cId="20026102" sldId="2147483695"/>
              <ac:spMk id="2" creationId="{5FD43DB9-778C-180B-353F-36D79763D7E4}"/>
            </ac:spMkLst>
          </pc:spChg>
          <pc:spChg chg="mod">
            <ac:chgData name="Marius Hertzsch" userId="154a6c19-8a5f-4c63-abd1-9b6c37e87d63" providerId="ADAL" clId="{AC4A2614-43AB-4FA5-A7C6-3038454CA98A}" dt="2024-08-14T12:58:40.821" v="472" actId="1038"/>
            <ac:spMkLst>
              <pc:docMk/>
              <pc:sldMasterMk cId="2948381226" sldId="2147483694"/>
              <pc:sldLayoutMk cId="20026102" sldId="2147483695"/>
              <ac:spMk id="3" creationId="{160EECCF-8D00-6BA2-7AA2-EF077001C189}"/>
            </ac:spMkLst>
          </pc:spChg>
          <pc:spChg chg="mod">
            <ac:chgData name="Marius Hertzsch" userId="154a6c19-8a5f-4c63-abd1-9b6c37e87d63" providerId="ADAL" clId="{AC4A2614-43AB-4FA5-A7C6-3038454CA98A}" dt="2024-08-14T12:55:21.961" v="455" actId="1037"/>
            <ac:spMkLst>
              <pc:docMk/>
              <pc:sldMasterMk cId="2948381226" sldId="2147483694"/>
              <pc:sldLayoutMk cId="20026102" sldId="2147483695"/>
              <ac:spMk id="4" creationId="{ABBB24BC-196A-D644-620D-664923B47C56}"/>
            </ac:spMkLst>
          </pc:spChg>
          <pc:spChg chg="mod">
            <ac:chgData name="Marius Hertzsch" userId="154a6c19-8a5f-4c63-abd1-9b6c37e87d63" providerId="ADAL" clId="{AC4A2614-43AB-4FA5-A7C6-3038454CA98A}" dt="2024-08-14T12:48:51.314" v="232" actId="255"/>
            <ac:spMkLst>
              <pc:docMk/>
              <pc:sldMasterMk cId="2948381226" sldId="2147483694"/>
              <pc:sldLayoutMk cId="20026102" sldId="2147483695"/>
              <ac:spMk id="5" creationId="{82E712A9-13A0-14FE-C671-F3A6F46E0F5E}"/>
            </ac:spMkLst>
          </pc:spChg>
          <pc:spChg chg="mod">
            <ac:chgData name="Marius Hertzsch" userId="154a6c19-8a5f-4c63-abd1-9b6c37e87d63" providerId="ADAL" clId="{AC4A2614-43AB-4FA5-A7C6-3038454CA98A}" dt="2024-08-14T12:52:27.730" v="417" actId="1037"/>
            <ac:spMkLst>
              <pc:docMk/>
              <pc:sldMasterMk cId="2948381226" sldId="2147483694"/>
              <pc:sldLayoutMk cId="20026102" sldId="2147483695"/>
              <ac:spMk id="18" creationId="{718D7B04-20EB-4DEB-A72E-DC6715E99B02}"/>
            </ac:spMkLst>
          </pc:spChg>
          <pc:spChg chg="mod">
            <ac:chgData name="Marius Hertzsch" userId="154a6c19-8a5f-4c63-abd1-9b6c37e87d63" providerId="ADAL" clId="{AC4A2614-43AB-4FA5-A7C6-3038454CA98A}" dt="2024-08-14T09:47:21.642" v="38"/>
            <ac:spMkLst>
              <pc:docMk/>
              <pc:sldMasterMk cId="2948381226" sldId="2147483694"/>
              <pc:sldLayoutMk cId="20026102" sldId="2147483695"/>
              <ac:spMk id="35" creationId="{697C5BA4-44FE-C680-6DD2-10E3ADEFC8F2}"/>
            </ac:spMkLst>
          </pc:spChg>
          <pc:spChg chg="mod">
            <ac:chgData name="Marius Hertzsch" userId="154a6c19-8a5f-4c63-abd1-9b6c37e87d63" providerId="ADAL" clId="{AC4A2614-43AB-4FA5-A7C6-3038454CA98A}" dt="2024-08-14T09:47:21.642" v="38"/>
            <ac:spMkLst>
              <pc:docMk/>
              <pc:sldMasterMk cId="2948381226" sldId="2147483694"/>
              <pc:sldLayoutMk cId="20026102" sldId="2147483695"/>
              <ac:spMk id="36" creationId="{C50267AC-D44E-45BC-BE7B-C516C93031F2}"/>
            </ac:spMkLst>
          </pc:spChg>
          <pc:spChg chg="mod">
            <ac:chgData name="Marius Hertzsch" userId="154a6c19-8a5f-4c63-abd1-9b6c37e87d63" providerId="ADAL" clId="{AC4A2614-43AB-4FA5-A7C6-3038454CA98A}" dt="2024-08-14T09:47:21.642" v="38"/>
            <ac:spMkLst>
              <pc:docMk/>
              <pc:sldMasterMk cId="2948381226" sldId="2147483694"/>
              <pc:sldLayoutMk cId="20026102" sldId="2147483695"/>
              <ac:spMk id="37" creationId="{824AAAF3-E9B6-75FB-BFD8-1A09E5907ABE}"/>
            </ac:spMkLst>
          </pc:spChg>
          <pc:spChg chg="mod">
            <ac:chgData name="Marius Hertzsch" userId="154a6c19-8a5f-4c63-abd1-9b6c37e87d63" providerId="ADAL" clId="{AC4A2614-43AB-4FA5-A7C6-3038454CA98A}" dt="2024-08-14T12:48:51.314" v="232" actId="255"/>
            <ac:spMkLst>
              <pc:docMk/>
              <pc:sldMasterMk cId="2948381226" sldId="2147483694"/>
              <pc:sldLayoutMk cId="20026102" sldId="2147483695"/>
              <ac:spMk id="38" creationId="{005279D1-574D-F890-91E2-CEC37E711474}"/>
            </ac:spMkLst>
          </pc:spChg>
          <pc:spChg chg="mod">
            <ac:chgData name="Marius Hertzsch" userId="154a6c19-8a5f-4c63-abd1-9b6c37e87d63" providerId="ADAL" clId="{AC4A2614-43AB-4FA5-A7C6-3038454CA98A}" dt="2024-08-14T12:34:14.383" v="210" actId="20577"/>
            <ac:spMkLst>
              <pc:docMk/>
              <pc:sldMasterMk cId="2948381226" sldId="2147483694"/>
              <pc:sldLayoutMk cId="20026102" sldId="2147483695"/>
              <ac:spMk id="39" creationId="{CE0175FD-91E7-8551-73C0-AEE5A015A863}"/>
            </ac:spMkLst>
          </pc:spChg>
          <pc:spChg chg="mod">
            <ac:chgData name="Marius Hertzsch" userId="154a6c19-8a5f-4c63-abd1-9b6c37e87d63" providerId="ADAL" clId="{AC4A2614-43AB-4FA5-A7C6-3038454CA98A}" dt="2024-08-14T09:47:21.642" v="38"/>
            <ac:spMkLst>
              <pc:docMk/>
              <pc:sldMasterMk cId="2948381226" sldId="2147483694"/>
              <pc:sldLayoutMk cId="20026102" sldId="2147483695"/>
              <ac:spMk id="40" creationId="{D9CDBD1C-7BF0-806C-4350-435B15A65525}"/>
            </ac:spMkLst>
          </pc:spChg>
          <pc:spChg chg="mod">
            <ac:chgData name="Marius Hertzsch" userId="154a6c19-8a5f-4c63-abd1-9b6c37e87d63" providerId="ADAL" clId="{AC4A2614-43AB-4FA5-A7C6-3038454CA98A}" dt="2024-08-14T12:48:51.314" v="232" actId="255"/>
            <ac:spMkLst>
              <pc:docMk/>
              <pc:sldMasterMk cId="2948381226" sldId="2147483694"/>
              <pc:sldLayoutMk cId="20026102" sldId="2147483695"/>
              <ac:spMk id="48" creationId="{D27DC038-E7B5-483B-8661-25BAACE0789A}"/>
            </ac:spMkLst>
          </pc:spChg>
          <pc:spChg chg="mod">
            <ac:chgData name="Marius Hertzsch" userId="154a6c19-8a5f-4c63-abd1-9b6c37e87d63" providerId="ADAL" clId="{AC4A2614-43AB-4FA5-A7C6-3038454CA98A}" dt="2024-08-14T12:55:21.961" v="455" actId="1037"/>
            <ac:spMkLst>
              <pc:docMk/>
              <pc:sldMasterMk cId="2948381226" sldId="2147483694"/>
              <pc:sldLayoutMk cId="20026102" sldId="2147483695"/>
              <ac:spMk id="50" creationId="{3D40E222-FFF1-4061-9453-B390A643849A}"/>
            </ac:spMkLst>
          </pc:spChg>
          <pc:spChg chg="mod">
            <ac:chgData name="Marius Hertzsch" userId="154a6c19-8a5f-4c63-abd1-9b6c37e87d63" providerId="ADAL" clId="{AC4A2614-43AB-4FA5-A7C6-3038454CA98A}" dt="2024-08-14T12:48:51.314" v="232" actId="255"/>
            <ac:spMkLst>
              <pc:docMk/>
              <pc:sldMasterMk cId="2948381226" sldId="2147483694"/>
              <pc:sldLayoutMk cId="20026102" sldId="2147483695"/>
              <ac:spMk id="51" creationId="{3A4EFBEB-51AF-45F2-8C27-9895FE14EA96}"/>
            </ac:spMkLst>
          </pc:spChg>
          <pc:spChg chg="mod">
            <ac:chgData name="Marius Hertzsch" userId="154a6c19-8a5f-4c63-abd1-9b6c37e87d63" providerId="ADAL" clId="{AC4A2614-43AB-4FA5-A7C6-3038454CA98A}" dt="2024-08-14T12:48:51.314" v="232" actId="255"/>
            <ac:spMkLst>
              <pc:docMk/>
              <pc:sldMasterMk cId="2948381226" sldId="2147483694"/>
              <pc:sldLayoutMk cId="20026102" sldId="2147483695"/>
              <ac:spMk id="52" creationId="{3600A823-1FD0-4887-822B-798351111F08}"/>
            </ac:spMkLst>
          </pc:spChg>
          <pc:spChg chg="mod">
            <ac:chgData name="Marius Hertzsch" userId="154a6c19-8a5f-4c63-abd1-9b6c37e87d63" providerId="ADAL" clId="{AC4A2614-43AB-4FA5-A7C6-3038454CA98A}" dt="2024-08-14T12:52:27.730" v="417" actId="1037"/>
            <ac:spMkLst>
              <pc:docMk/>
              <pc:sldMasterMk cId="2948381226" sldId="2147483694"/>
              <pc:sldLayoutMk cId="20026102" sldId="2147483695"/>
              <ac:spMk id="55" creationId="{7BAC95BF-4561-4A32-9D91-96D7B2AFA218}"/>
            </ac:spMkLst>
          </pc:spChg>
        </pc:sldLayoutChg>
      </pc:sldMasterChg>
      <pc:sldMasterChg chg="addSp delSp modSp mod modSldLayout">
        <pc:chgData name="Marius Hertzsch" userId="154a6c19-8a5f-4c63-abd1-9b6c37e87d63" providerId="ADAL" clId="{AC4A2614-43AB-4FA5-A7C6-3038454CA98A}" dt="2024-08-14T12:58:38.001" v="471" actId="1038"/>
        <pc:sldMasterMkLst>
          <pc:docMk/>
          <pc:sldMasterMk cId="844095399" sldId="2147483699"/>
        </pc:sldMasterMkLst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844095399" sldId="2147483699"/>
            <ac:spMk id="2" creationId="{DC1BDBCC-5987-4B83-8859-5CFB8916DF34}"/>
          </ac:spMkLst>
        </pc:spChg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844095399" sldId="2147483699"/>
            <ac:spMk id="5" creationId="{09FFCBD5-54E4-0112-6C38-0E55A0E2A86F}"/>
          </ac:spMkLst>
        </pc:spChg>
        <pc:spChg chg="mod">
          <ac:chgData name="Marius Hertzsch" userId="154a6c19-8a5f-4c63-abd1-9b6c37e87d63" providerId="ADAL" clId="{AC4A2614-43AB-4FA5-A7C6-3038454CA98A}" dt="2024-08-14T12:58:09.904" v="466" actId="1038"/>
          <ac:spMkLst>
            <pc:docMk/>
            <pc:sldMasterMk cId="844095399" sldId="2147483699"/>
            <ac:spMk id="7" creationId="{802189BB-87D8-6182-3348-DB4D6E63D13D}"/>
          </ac:spMkLst>
        </pc:spChg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844095399" sldId="2147483699"/>
            <ac:spMk id="9" creationId="{288D2B16-4555-48B1-B337-9E3FD08E79D5}"/>
          </ac:spMkLst>
        </pc:spChg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844095399" sldId="2147483699"/>
            <ac:spMk id="12" creationId="{2BFC8283-6102-4CBE-9788-0FE0CC3C13DC}"/>
          </ac:spMkLst>
        </pc:spChg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844095399" sldId="2147483699"/>
            <ac:spMk id="15" creationId="{9A5F62B7-C58C-46EC-BBF5-342DF4BCB59C}"/>
          </ac:spMkLst>
        </pc:spChg>
        <pc:spChg chg="mod">
          <ac:chgData name="Marius Hertzsch" userId="154a6c19-8a5f-4c63-abd1-9b6c37e87d63" providerId="ADAL" clId="{AC4A2614-43AB-4FA5-A7C6-3038454CA98A}" dt="2024-08-14T12:31:01.743" v="166" actId="1036"/>
          <ac:spMkLst>
            <pc:docMk/>
            <pc:sldMasterMk cId="844095399" sldId="2147483699"/>
            <ac:spMk id="19" creationId="{5114969B-3A69-4FDC-A24A-428B49AEFC4F}"/>
          </ac:spMkLst>
        </pc:spChg>
        <pc:spChg chg="mod">
          <ac:chgData name="Marius Hertzsch" userId="154a6c19-8a5f-4c63-abd1-9b6c37e87d63" providerId="ADAL" clId="{AC4A2614-43AB-4FA5-A7C6-3038454CA98A}" dt="2024-08-14T12:50:03.693" v="293" actId="1037"/>
          <ac:spMkLst>
            <pc:docMk/>
            <pc:sldMasterMk cId="844095399" sldId="2147483699"/>
            <ac:spMk id="20" creationId="{21C3540F-DFDF-4F9B-9921-838230C0D373}"/>
          </ac:spMkLst>
        </pc:spChg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844095399" sldId="2147483699"/>
            <ac:spMk id="21" creationId="{ECC47C33-6947-4230-915E-53F7F89D1C38}"/>
          </ac:spMkLst>
        </pc:spChg>
        <pc:picChg chg="del mod">
          <ac:chgData name="Marius Hertzsch" userId="154a6c19-8a5f-4c63-abd1-9b6c37e87d63" providerId="ADAL" clId="{AC4A2614-43AB-4FA5-A7C6-3038454CA98A}" dt="2024-08-14T12:22:44.141" v="76" actId="478"/>
          <ac:picMkLst>
            <pc:docMk/>
            <pc:sldMasterMk cId="844095399" sldId="2147483699"/>
            <ac:picMk id="3" creationId="{3FD1698B-561C-3ADE-D2FE-1978E7DDDB53}"/>
          </ac:picMkLst>
        </pc:picChg>
        <pc:picChg chg="add mod">
          <ac:chgData name="Marius Hertzsch" userId="154a6c19-8a5f-4c63-abd1-9b6c37e87d63" providerId="ADAL" clId="{AC4A2614-43AB-4FA5-A7C6-3038454CA98A}" dt="2024-08-14T12:22:44.558" v="77"/>
          <ac:picMkLst>
            <pc:docMk/>
            <pc:sldMasterMk cId="844095399" sldId="2147483699"/>
            <ac:picMk id="4" creationId="{131ACAD8-8401-FD6F-CF19-42AC0D62AE9F}"/>
          </ac:picMkLst>
        </pc:picChg>
        <pc:sldLayoutChg chg="modSp mod">
          <pc:chgData name="Marius Hertzsch" userId="154a6c19-8a5f-4c63-abd1-9b6c37e87d63" providerId="ADAL" clId="{AC4A2614-43AB-4FA5-A7C6-3038454CA98A}" dt="2024-08-14T12:58:38.001" v="471" actId="1038"/>
          <pc:sldLayoutMkLst>
            <pc:docMk/>
            <pc:sldMasterMk cId="844095399" sldId="2147483699"/>
            <pc:sldLayoutMk cId="2006010627" sldId="2147483700"/>
          </pc:sldLayoutMkLst>
          <pc:spChg chg="mod">
            <ac:chgData name="Marius Hertzsch" userId="154a6c19-8a5f-4c63-abd1-9b6c37e87d63" providerId="ADAL" clId="{AC4A2614-43AB-4FA5-A7C6-3038454CA98A}" dt="2024-08-14T12:48:05.458" v="230" actId="255"/>
            <ac:spMkLst>
              <pc:docMk/>
              <pc:sldMasterMk cId="844095399" sldId="2147483699"/>
              <pc:sldLayoutMk cId="2006010627" sldId="2147483700"/>
              <ac:spMk id="2" creationId="{5FD43DB9-778C-180B-353F-36D79763D7E4}"/>
            </ac:spMkLst>
          </pc:spChg>
          <pc:spChg chg="mod">
            <ac:chgData name="Marius Hertzsch" userId="154a6c19-8a5f-4c63-abd1-9b6c37e87d63" providerId="ADAL" clId="{AC4A2614-43AB-4FA5-A7C6-3038454CA98A}" dt="2024-08-14T12:58:38.001" v="471" actId="1038"/>
            <ac:spMkLst>
              <pc:docMk/>
              <pc:sldMasterMk cId="844095399" sldId="2147483699"/>
              <pc:sldLayoutMk cId="2006010627" sldId="2147483700"/>
              <ac:spMk id="3" creationId="{160EECCF-8D00-6BA2-7AA2-EF077001C189}"/>
            </ac:spMkLst>
          </pc:spChg>
          <pc:spChg chg="mod">
            <ac:chgData name="Marius Hertzsch" userId="154a6c19-8a5f-4c63-abd1-9b6c37e87d63" providerId="ADAL" clId="{AC4A2614-43AB-4FA5-A7C6-3038454CA98A}" dt="2024-08-14T12:52:06.184" v="401" actId="1037"/>
            <ac:spMkLst>
              <pc:docMk/>
              <pc:sldMasterMk cId="844095399" sldId="2147483699"/>
              <pc:sldLayoutMk cId="2006010627" sldId="2147483700"/>
              <ac:spMk id="18" creationId="{718D7B04-20EB-4DEB-A72E-DC6715E99B02}"/>
            </ac:spMkLst>
          </pc:spChg>
          <pc:spChg chg="mod">
            <ac:chgData name="Marius Hertzsch" userId="154a6c19-8a5f-4c63-abd1-9b6c37e87d63" providerId="ADAL" clId="{AC4A2614-43AB-4FA5-A7C6-3038454CA98A}" dt="2024-08-14T09:47:21.642" v="38"/>
            <ac:spMkLst>
              <pc:docMk/>
              <pc:sldMasterMk cId="844095399" sldId="2147483699"/>
              <pc:sldLayoutMk cId="2006010627" sldId="2147483700"/>
              <ac:spMk id="35" creationId="{697C5BA4-44FE-C680-6DD2-10E3ADEFC8F2}"/>
            </ac:spMkLst>
          </pc:spChg>
          <pc:spChg chg="mod">
            <ac:chgData name="Marius Hertzsch" userId="154a6c19-8a5f-4c63-abd1-9b6c37e87d63" providerId="ADAL" clId="{AC4A2614-43AB-4FA5-A7C6-3038454CA98A}" dt="2024-08-14T09:47:21.642" v="38"/>
            <ac:spMkLst>
              <pc:docMk/>
              <pc:sldMasterMk cId="844095399" sldId="2147483699"/>
              <pc:sldLayoutMk cId="2006010627" sldId="2147483700"/>
              <ac:spMk id="36" creationId="{C50267AC-D44E-45BC-BE7B-C516C93031F2}"/>
            </ac:spMkLst>
          </pc:spChg>
          <pc:spChg chg="mod">
            <ac:chgData name="Marius Hertzsch" userId="154a6c19-8a5f-4c63-abd1-9b6c37e87d63" providerId="ADAL" clId="{AC4A2614-43AB-4FA5-A7C6-3038454CA98A}" dt="2024-08-14T09:47:21.642" v="38"/>
            <ac:spMkLst>
              <pc:docMk/>
              <pc:sldMasterMk cId="844095399" sldId="2147483699"/>
              <pc:sldLayoutMk cId="2006010627" sldId="2147483700"/>
              <ac:spMk id="37" creationId="{824AAAF3-E9B6-75FB-BFD8-1A09E5907ABE}"/>
            </ac:spMkLst>
          </pc:spChg>
          <pc:spChg chg="mod">
            <ac:chgData name="Marius Hertzsch" userId="154a6c19-8a5f-4c63-abd1-9b6c37e87d63" providerId="ADAL" clId="{AC4A2614-43AB-4FA5-A7C6-3038454CA98A}" dt="2024-08-14T12:48:11.747" v="231" actId="255"/>
            <ac:spMkLst>
              <pc:docMk/>
              <pc:sldMasterMk cId="844095399" sldId="2147483699"/>
              <pc:sldLayoutMk cId="2006010627" sldId="2147483700"/>
              <ac:spMk id="38" creationId="{005279D1-574D-F890-91E2-CEC37E711474}"/>
            </ac:spMkLst>
          </pc:spChg>
          <pc:spChg chg="mod">
            <ac:chgData name="Marius Hertzsch" userId="154a6c19-8a5f-4c63-abd1-9b6c37e87d63" providerId="ADAL" clId="{AC4A2614-43AB-4FA5-A7C6-3038454CA98A}" dt="2024-08-14T12:34:10.509" v="202" actId="20577"/>
            <ac:spMkLst>
              <pc:docMk/>
              <pc:sldMasterMk cId="844095399" sldId="2147483699"/>
              <pc:sldLayoutMk cId="2006010627" sldId="2147483700"/>
              <ac:spMk id="39" creationId="{CE0175FD-91E7-8551-73C0-AEE5A015A863}"/>
            </ac:spMkLst>
          </pc:spChg>
          <pc:spChg chg="mod">
            <ac:chgData name="Marius Hertzsch" userId="154a6c19-8a5f-4c63-abd1-9b6c37e87d63" providerId="ADAL" clId="{AC4A2614-43AB-4FA5-A7C6-3038454CA98A}" dt="2024-08-14T09:47:21.642" v="38"/>
            <ac:spMkLst>
              <pc:docMk/>
              <pc:sldMasterMk cId="844095399" sldId="2147483699"/>
              <pc:sldLayoutMk cId="2006010627" sldId="2147483700"/>
              <ac:spMk id="40" creationId="{D9CDBD1C-7BF0-806C-4350-435B15A65525}"/>
            </ac:spMkLst>
          </pc:spChg>
          <pc:spChg chg="mod">
            <ac:chgData name="Marius Hertzsch" userId="154a6c19-8a5f-4c63-abd1-9b6c37e87d63" providerId="ADAL" clId="{AC4A2614-43AB-4FA5-A7C6-3038454CA98A}" dt="2024-08-14T12:48:05.458" v="230" actId="255"/>
            <ac:spMkLst>
              <pc:docMk/>
              <pc:sldMasterMk cId="844095399" sldId="2147483699"/>
              <pc:sldLayoutMk cId="2006010627" sldId="2147483700"/>
              <ac:spMk id="48" creationId="{D27DC038-E7B5-483B-8661-25BAACE0789A}"/>
            </ac:spMkLst>
          </pc:spChg>
          <pc:spChg chg="mod">
            <ac:chgData name="Marius Hertzsch" userId="154a6c19-8a5f-4c63-abd1-9b6c37e87d63" providerId="ADAL" clId="{AC4A2614-43AB-4FA5-A7C6-3038454CA98A}" dt="2024-08-14T12:54:57.620" v="441" actId="20577"/>
            <ac:spMkLst>
              <pc:docMk/>
              <pc:sldMasterMk cId="844095399" sldId="2147483699"/>
              <pc:sldLayoutMk cId="2006010627" sldId="2147483700"/>
              <ac:spMk id="50" creationId="{3D40E222-FFF1-4061-9453-B390A643849A}"/>
            </ac:spMkLst>
          </pc:spChg>
          <pc:spChg chg="mod">
            <ac:chgData name="Marius Hertzsch" userId="154a6c19-8a5f-4c63-abd1-9b6c37e87d63" providerId="ADAL" clId="{AC4A2614-43AB-4FA5-A7C6-3038454CA98A}" dt="2024-08-14T12:48:05.458" v="230" actId="255"/>
            <ac:spMkLst>
              <pc:docMk/>
              <pc:sldMasterMk cId="844095399" sldId="2147483699"/>
              <pc:sldLayoutMk cId="2006010627" sldId="2147483700"/>
              <ac:spMk id="51" creationId="{3A4EFBEB-51AF-45F2-8C27-9895FE14EA96}"/>
            </ac:spMkLst>
          </pc:spChg>
          <pc:spChg chg="mod">
            <ac:chgData name="Marius Hertzsch" userId="154a6c19-8a5f-4c63-abd1-9b6c37e87d63" providerId="ADAL" clId="{AC4A2614-43AB-4FA5-A7C6-3038454CA98A}" dt="2024-08-14T12:48:05.458" v="230" actId="255"/>
            <ac:spMkLst>
              <pc:docMk/>
              <pc:sldMasterMk cId="844095399" sldId="2147483699"/>
              <pc:sldLayoutMk cId="2006010627" sldId="2147483700"/>
              <ac:spMk id="52" creationId="{3600A823-1FD0-4887-822B-798351111F08}"/>
            </ac:spMkLst>
          </pc:spChg>
          <pc:spChg chg="mod">
            <ac:chgData name="Marius Hertzsch" userId="154a6c19-8a5f-4c63-abd1-9b6c37e87d63" providerId="ADAL" clId="{AC4A2614-43AB-4FA5-A7C6-3038454CA98A}" dt="2024-08-14T12:54:37.687" v="437" actId="1037"/>
            <ac:spMkLst>
              <pc:docMk/>
              <pc:sldMasterMk cId="844095399" sldId="2147483699"/>
              <pc:sldLayoutMk cId="2006010627" sldId="2147483700"/>
              <ac:spMk id="53" creationId="{6643E4C9-4F70-4D0D-828A-1AAAA1E4B80E}"/>
            </ac:spMkLst>
          </pc:spChg>
          <pc:spChg chg="mod">
            <ac:chgData name="Marius Hertzsch" userId="154a6c19-8a5f-4c63-abd1-9b6c37e87d63" providerId="ADAL" clId="{AC4A2614-43AB-4FA5-A7C6-3038454CA98A}" dt="2024-08-14T12:52:06.184" v="401" actId="1037"/>
            <ac:spMkLst>
              <pc:docMk/>
              <pc:sldMasterMk cId="844095399" sldId="2147483699"/>
              <pc:sldLayoutMk cId="2006010627" sldId="2147483700"/>
              <ac:spMk id="55" creationId="{7BAC95BF-4561-4A32-9D91-96D7B2AFA218}"/>
            </ac:spMkLst>
          </pc:spChg>
          <pc:spChg chg="mod">
            <ac:chgData name="Marius Hertzsch" userId="154a6c19-8a5f-4c63-abd1-9b6c37e87d63" providerId="ADAL" clId="{AC4A2614-43AB-4FA5-A7C6-3038454CA98A}" dt="2024-08-14T12:48:05.458" v="230" actId="255"/>
            <ac:spMkLst>
              <pc:docMk/>
              <pc:sldMasterMk cId="844095399" sldId="2147483699"/>
              <pc:sldLayoutMk cId="2006010627" sldId="2147483700"/>
              <ac:spMk id="59" creationId="{E78DF56B-0A92-4738-85F9-526886F447F3}"/>
            </ac:spMkLst>
          </pc:spChg>
        </pc:sldLayoutChg>
      </pc:sldMasterChg>
      <pc:sldMasterChg chg="addSp delSp modSp mod modSldLayout">
        <pc:chgData name="Marius Hertzsch" userId="154a6c19-8a5f-4c63-abd1-9b6c37e87d63" providerId="ADAL" clId="{AC4A2614-43AB-4FA5-A7C6-3038454CA98A}" dt="2024-08-14T12:58:35.236" v="470" actId="1038"/>
        <pc:sldMasterMkLst>
          <pc:docMk/>
          <pc:sldMasterMk cId="2795930934" sldId="2147483701"/>
        </pc:sldMasterMkLst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2795930934" sldId="2147483701"/>
            <ac:spMk id="2" creationId="{DC1BDBCC-5987-4B83-8859-5CFB8916DF34}"/>
          </ac:spMkLst>
        </pc:spChg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2795930934" sldId="2147483701"/>
            <ac:spMk id="5" creationId="{09FFCBD5-54E4-0112-6C38-0E55A0E2A86F}"/>
          </ac:spMkLst>
        </pc:spChg>
        <pc:spChg chg="mod">
          <ac:chgData name="Marius Hertzsch" userId="154a6c19-8a5f-4c63-abd1-9b6c37e87d63" providerId="ADAL" clId="{AC4A2614-43AB-4FA5-A7C6-3038454CA98A}" dt="2024-08-14T12:58:04.859" v="463" actId="1038"/>
          <ac:spMkLst>
            <pc:docMk/>
            <pc:sldMasterMk cId="2795930934" sldId="2147483701"/>
            <ac:spMk id="7" creationId="{802189BB-87D8-6182-3348-DB4D6E63D13D}"/>
          </ac:spMkLst>
        </pc:spChg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2795930934" sldId="2147483701"/>
            <ac:spMk id="9" creationId="{288D2B16-4555-48B1-B337-9E3FD08E79D5}"/>
          </ac:spMkLst>
        </pc:spChg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2795930934" sldId="2147483701"/>
            <ac:spMk id="12" creationId="{2BFC8283-6102-4CBE-9788-0FE0CC3C13DC}"/>
          </ac:spMkLst>
        </pc:spChg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2795930934" sldId="2147483701"/>
            <ac:spMk id="15" creationId="{9A5F62B7-C58C-46EC-BBF5-342DF4BCB59C}"/>
          </ac:spMkLst>
        </pc:spChg>
        <pc:spChg chg="mod">
          <ac:chgData name="Marius Hertzsch" userId="154a6c19-8a5f-4c63-abd1-9b6c37e87d63" providerId="ADAL" clId="{AC4A2614-43AB-4FA5-A7C6-3038454CA98A}" dt="2024-08-14T12:30:59.070" v="164" actId="1036"/>
          <ac:spMkLst>
            <pc:docMk/>
            <pc:sldMasterMk cId="2795930934" sldId="2147483701"/>
            <ac:spMk id="19" creationId="{5114969B-3A69-4FDC-A24A-428B49AEFC4F}"/>
          </ac:spMkLst>
        </pc:spChg>
        <pc:spChg chg="mod">
          <ac:chgData name="Marius Hertzsch" userId="154a6c19-8a5f-4c63-abd1-9b6c37e87d63" providerId="ADAL" clId="{AC4A2614-43AB-4FA5-A7C6-3038454CA98A}" dt="2024-08-14T12:49:53.439" v="273" actId="1038"/>
          <ac:spMkLst>
            <pc:docMk/>
            <pc:sldMasterMk cId="2795930934" sldId="2147483701"/>
            <ac:spMk id="20" creationId="{21C3540F-DFDF-4F9B-9921-838230C0D373}"/>
          </ac:spMkLst>
        </pc:spChg>
        <pc:spChg chg="mod">
          <ac:chgData name="Marius Hertzsch" userId="154a6c19-8a5f-4c63-abd1-9b6c37e87d63" providerId="ADAL" clId="{AC4A2614-43AB-4FA5-A7C6-3038454CA98A}" dt="2024-08-14T09:47:21.642" v="38"/>
          <ac:spMkLst>
            <pc:docMk/>
            <pc:sldMasterMk cId="2795930934" sldId="2147483701"/>
            <ac:spMk id="21" creationId="{ECC47C33-6947-4230-915E-53F7F89D1C38}"/>
          </ac:spMkLst>
        </pc:spChg>
        <pc:picChg chg="add mod">
          <ac:chgData name="Marius Hertzsch" userId="154a6c19-8a5f-4c63-abd1-9b6c37e87d63" providerId="ADAL" clId="{AC4A2614-43AB-4FA5-A7C6-3038454CA98A}" dt="2024-08-14T12:22:39.714" v="75"/>
          <ac:picMkLst>
            <pc:docMk/>
            <pc:sldMasterMk cId="2795930934" sldId="2147483701"/>
            <ac:picMk id="3" creationId="{90411F9B-D87F-0374-7964-006067D5AC65}"/>
          </ac:picMkLst>
        </pc:picChg>
        <pc:picChg chg="del mod">
          <ac:chgData name="Marius Hertzsch" userId="154a6c19-8a5f-4c63-abd1-9b6c37e87d63" providerId="ADAL" clId="{AC4A2614-43AB-4FA5-A7C6-3038454CA98A}" dt="2024-08-14T12:22:58.098" v="78" actId="478"/>
          <ac:picMkLst>
            <pc:docMk/>
            <pc:sldMasterMk cId="2795930934" sldId="2147483701"/>
            <ac:picMk id="4" creationId="{8E93F166-BC9B-3BA0-4275-40F7B99757A0}"/>
          </ac:picMkLst>
        </pc:picChg>
        <pc:picChg chg="add mod">
          <ac:chgData name="Marius Hertzsch" userId="154a6c19-8a5f-4c63-abd1-9b6c37e87d63" providerId="ADAL" clId="{AC4A2614-43AB-4FA5-A7C6-3038454CA98A}" dt="2024-08-14T12:23:01.792" v="86" actId="1038"/>
          <ac:picMkLst>
            <pc:docMk/>
            <pc:sldMasterMk cId="2795930934" sldId="2147483701"/>
            <ac:picMk id="6" creationId="{BF10E98C-BDEB-F9A8-FC44-2699054DCC8E}"/>
          </ac:picMkLst>
        </pc:picChg>
        <pc:sldLayoutChg chg="modSp mod">
          <pc:chgData name="Marius Hertzsch" userId="154a6c19-8a5f-4c63-abd1-9b6c37e87d63" providerId="ADAL" clId="{AC4A2614-43AB-4FA5-A7C6-3038454CA98A}" dt="2024-08-14T12:58:35.236" v="470" actId="1038"/>
          <pc:sldLayoutMkLst>
            <pc:docMk/>
            <pc:sldMasterMk cId="2795930934" sldId="2147483701"/>
            <pc:sldLayoutMk cId="1942901242" sldId="2147483702"/>
          </pc:sldLayoutMkLst>
          <pc:spChg chg="mod">
            <ac:chgData name="Marius Hertzsch" userId="154a6c19-8a5f-4c63-abd1-9b6c37e87d63" providerId="ADAL" clId="{AC4A2614-43AB-4FA5-A7C6-3038454CA98A}" dt="2024-08-14T12:47:38.356" v="229" actId="255"/>
            <ac:spMkLst>
              <pc:docMk/>
              <pc:sldMasterMk cId="2795930934" sldId="2147483701"/>
              <pc:sldLayoutMk cId="1942901242" sldId="2147483702"/>
              <ac:spMk id="2" creationId="{5FD43DB9-778C-180B-353F-36D79763D7E4}"/>
            </ac:spMkLst>
          </pc:spChg>
          <pc:spChg chg="mod">
            <ac:chgData name="Marius Hertzsch" userId="154a6c19-8a5f-4c63-abd1-9b6c37e87d63" providerId="ADAL" clId="{AC4A2614-43AB-4FA5-A7C6-3038454CA98A}" dt="2024-08-14T12:58:35.236" v="470" actId="1038"/>
            <ac:spMkLst>
              <pc:docMk/>
              <pc:sldMasterMk cId="2795930934" sldId="2147483701"/>
              <pc:sldLayoutMk cId="1942901242" sldId="2147483702"/>
              <ac:spMk id="3" creationId="{160EECCF-8D00-6BA2-7AA2-EF077001C189}"/>
            </ac:spMkLst>
          </pc:spChg>
          <pc:spChg chg="mod">
            <ac:chgData name="Marius Hertzsch" userId="154a6c19-8a5f-4c63-abd1-9b6c37e87d63" providerId="ADAL" clId="{AC4A2614-43AB-4FA5-A7C6-3038454CA98A}" dt="2024-08-14T12:51:17.359" v="365" actId="1037"/>
            <ac:spMkLst>
              <pc:docMk/>
              <pc:sldMasterMk cId="2795930934" sldId="2147483701"/>
              <pc:sldLayoutMk cId="1942901242" sldId="2147483702"/>
              <ac:spMk id="18" creationId="{718D7B04-20EB-4DEB-A72E-DC6715E99B02}"/>
            </ac:spMkLst>
          </pc:spChg>
          <pc:spChg chg="mod">
            <ac:chgData name="Marius Hertzsch" userId="154a6c19-8a5f-4c63-abd1-9b6c37e87d63" providerId="ADAL" clId="{AC4A2614-43AB-4FA5-A7C6-3038454CA98A}" dt="2024-08-14T09:47:21.642" v="38"/>
            <ac:spMkLst>
              <pc:docMk/>
              <pc:sldMasterMk cId="2795930934" sldId="2147483701"/>
              <pc:sldLayoutMk cId="1942901242" sldId="2147483702"/>
              <ac:spMk id="35" creationId="{697C5BA4-44FE-C680-6DD2-10E3ADEFC8F2}"/>
            </ac:spMkLst>
          </pc:spChg>
          <pc:spChg chg="mod">
            <ac:chgData name="Marius Hertzsch" userId="154a6c19-8a5f-4c63-abd1-9b6c37e87d63" providerId="ADAL" clId="{AC4A2614-43AB-4FA5-A7C6-3038454CA98A}" dt="2024-08-14T09:47:21.642" v="38"/>
            <ac:spMkLst>
              <pc:docMk/>
              <pc:sldMasterMk cId="2795930934" sldId="2147483701"/>
              <pc:sldLayoutMk cId="1942901242" sldId="2147483702"/>
              <ac:spMk id="36" creationId="{C50267AC-D44E-45BC-BE7B-C516C93031F2}"/>
            </ac:spMkLst>
          </pc:spChg>
          <pc:spChg chg="mod">
            <ac:chgData name="Marius Hertzsch" userId="154a6c19-8a5f-4c63-abd1-9b6c37e87d63" providerId="ADAL" clId="{AC4A2614-43AB-4FA5-A7C6-3038454CA98A}" dt="2024-08-14T09:47:21.642" v="38"/>
            <ac:spMkLst>
              <pc:docMk/>
              <pc:sldMasterMk cId="2795930934" sldId="2147483701"/>
              <pc:sldLayoutMk cId="1942901242" sldId="2147483702"/>
              <ac:spMk id="37" creationId="{824AAAF3-E9B6-75FB-BFD8-1A09E5907ABE}"/>
            </ac:spMkLst>
          </pc:spChg>
          <pc:spChg chg="mod">
            <ac:chgData name="Marius Hertzsch" userId="154a6c19-8a5f-4c63-abd1-9b6c37e87d63" providerId="ADAL" clId="{AC4A2614-43AB-4FA5-A7C6-3038454CA98A}" dt="2024-08-14T12:47:38.356" v="229" actId="255"/>
            <ac:spMkLst>
              <pc:docMk/>
              <pc:sldMasterMk cId="2795930934" sldId="2147483701"/>
              <pc:sldLayoutMk cId="1942901242" sldId="2147483702"/>
              <ac:spMk id="38" creationId="{005279D1-574D-F890-91E2-CEC37E711474}"/>
            </ac:spMkLst>
          </pc:spChg>
          <pc:spChg chg="mod">
            <ac:chgData name="Marius Hertzsch" userId="154a6c19-8a5f-4c63-abd1-9b6c37e87d63" providerId="ADAL" clId="{AC4A2614-43AB-4FA5-A7C6-3038454CA98A}" dt="2024-08-14T12:33:51.847" v="185" actId="20577"/>
            <ac:spMkLst>
              <pc:docMk/>
              <pc:sldMasterMk cId="2795930934" sldId="2147483701"/>
              <pc:sldLayoutMk cId="1942901242" sldId="2147483702"/>
              <ac:spMk id="39" creationId="{CE0175FD-91E7-8551-73C0-AEE5A015A863}"/>
            </ac:spMkLst>
          </pc:spChg>
          <pc:spChg chg="mod">
            <ac:chgData name="Marius Hertzsch" userId="154a6c19-8a5f-4c63-abd1-9b6c37e87d63" providerId="ADAL" clId="{AC4A2614-43AB-4FA5-A7C6-3038454CA98A}" dt="2024-08-14T09:47:21.642" v="38"/>
            <ac:spMkLst>
              <pc:docMk/>
              <pc:sldMasterMk cId="2795930934" sldId="2147483701"/>
              <pc:sldLayoutMk cId="1942901242" sldId="2147483702"/>
              <ac:spMk id="40" creationId="{D9CDBD1C-7BF0-806C-4350-435B15A65525}"/>
            </ac:spMkLst>
          </pc:spChg>
          <pc:spChg chg="mod">
            <ac:chgData name="Marius Hertzsch" userId="154a6c19-8a5f-4c63-abd1-9b6c37e87d63" providerId="ADAL" clId="{AC4A2614-43AB-4FA5-A7C6-3038454CA98A}" dt="2024-08-14T12:47:38.356" v="229" actId="255"/>
            <ac:spMkLst>
              <pc:docMk/>
              <pc:sldMasterMk cId="2795930934" sldId="2147483701"/>
              <pc:sldLayoutMk cId="1942901242" sldId="2147483702"/>
              <ac:spMk id="48" creationId="{D27DC038-E7B5-483B-8661-25BAACE0789A}"/>
            </ac:spMkLst>
          </pc:spChg>
          <pc:spChg chg="mod">
            <ac:chgData name="Marius Hertzsch" userId="154a6c19-8a5f-4c63-abd1-9b6c37e87d63" providerId="ADAL" clId="{AC4A2614-43AB-4FA5-A7C6-3038454CA98A}" dt="2024-08-14T12:51:30.901" v="374" actId="1037"/>
            <ac:spMkLst>
              <pc:docMk/>
              <pc:sldMasterMk cId="2795930934" sldId="2147483701"/>
              <pc:sldLayoutMk cId="1942901242" sldId="2147483702"/>
              <ac:spMk id="50" creationId="{3D40E222-FFF1-4061-9453-B390A643849A}"/>
            </ac:spMkLst>
          </pc:spChg>
          <pc:spChg chg="mod">
            <ac:chgData name="Marius Hertzsch" userId="154a6c19-8a5f-4c63-abd1-9b6c37e87d63" providerId="ADAL" clId="{AC4A2614-43AB-4FA5-A7C6-3038454CA98A}" dt="2024-08-14T12:47:38.356" v="229" actId="255"/>
            <ac:spMkLst>
              <pc:docMk/>
              <pc:sldMasterMk cId="2795930934" sldId="2147483701"/>
              <pc:sldLayoutMk cId="1942901242" sldId="2147483702"/>
              <ac:spMk id="51" creationId="{3A4EFBEB-51AF-45F2-8C27-9895FE14EA96}"/>
            </ac:spMkLst>
          </pc:spChg>
          <pc:spChg chg="mod">
            <ac:chgData name="Marius Hertzsch" userId="154a6c19-8a5f-4c63-abd1-9b6c37e87d63" providerId="ADAL" clId="{AC4A2614-43AB-4FA5-A7C6-3038454CA98A}" dt="2024-08-14T12:47:38.356" v="229" actId="255"/>
            <ac:spMkLst>
              <pc:docMk/>
              <pc:sldMasterMk cId="2795930934" sldId="2147483701"/>
              <pc:sldLayoutMk cId="1942901242" sldId="2147483702"/>
              <ac:spMk id="52" creationId="{3600A823-1FD0-4887-822B-798351111F08}"/>
            </ac:spMkLst>
          </pc:spChg>
          <pc:spChg chg="mod">
            <ac:chgData name="Marius Hertzsch" userId="154a6c19-8a5f-4c63-abd1-9b6c37e87d63" providerId="ADAL" clId="{AC4A2614-43AB-4FA5-A7C6-3038454CA98A}" dt="2024-08-14T12:51:30.901" v="374" actId="1037"/>
            <ac:spMkLst>
              <pc:docMk/>
              <pc:sldMasterMk cId="2795930934" sldId="2147483701"/>
              <pc:sldLayoutMk cId="1942901242" sldId="2147483702"/>
              <ac:spMk id="53" creationId="{6643E4C9-4F70-4D0D-828A-1AAAA1E4B80E}"/>
            </ac:spMkLst>
          </pc:spChg>
          <pc:spChg chg="mod">
            <ac:chgData name="Marius Hertzsch" userId="154a6c19-8a5f-4c63-abd1-9b6c37e87d63" providerId="ADAL" clId="{AC4A2614-43AB-4FA5-A7C6-3038454CA98A}" dt="2024-08-14T12:51:17.359" v="365" actId="1037"/>
            <ac:spMkLst>
              <pc:docMk/>
              <pc:sldMasterMk cId="2795930934" sldId="2147483701"/>
              <pc:sldLayoutMk cId="1942901242" sldId="2147483702"/>
              <ac:spMk id="55" creationId="{7BAC95BF-4561-4A32-9D91-96D7B2AFA218}"/>
            </ac:spMkLst>
          </pc:spChg>
          <pc:spChg chg="mod">
            <ac:chgData name="Marius Hertzsch" userId="154a6c19-8a5f-4c63-abd1-9b6c37e87d63" providerId="ADAL" clId="{AC4A2614-43AB-4FA5-A7C6-3038454CA98A}" dt="2024-08-14T12:47:38.356" v="229" actId="255"/>
            <ac:spMkLst>
              <pc:docMk/>
              <pc:sldMasterMk cId="2795930934" sldId="2147483701"/>
              <pc:sldLayoutMk cId="1942901242" sldId="2147483702"/>
              <ac:spMk id="59" creationId="{E78DF56B-0A92-4738-85F9-526886F447F3}"/>
            </ac:spMkLst>
          </pc:spChg>
        </pc:sldLayoutChg>
      </pc:sldMasterChg>
      <pc:sldMasterChg chg="addSp">
        <pc:chgData name="Marius Hertzsch" userId="154a6c19-8a5f-4c63-abd1-9b6c37e87d63" providerId="ADAL" clId="{AC4A2614-43AB-4FA5-A7C6-3038454CA98A}" dt="2024-08-14T09:45:11.726" v="2"/>
        <pc:sldMasterMkLst>
          <pc:docMk/>
          <pc:sldMasterMk cId="1125937154" sldId="2147483703"/>
        </pc:sldMasterMkLst>
        <pc:spChg chg="add">
          <ac:chgData name="Marius Hertzsch" userId="154a6c19-8a5f-4c63-abd1-9b6c37e87d63" providerId="ADAL" clId="{AC4A2614-43AB-4FA5-A7C6-3038454CA98A}" dt="2024-08-14T09:45:11.726" v="2"/>
          <ac:spMkLst>
            <pc:docMk/>
            <pc:sldMasterMk cId="1125937154" sldId="2147483703"/>
            <ac:spMk id="7" creationId="{6126F40A-CBF9-0E40-D283-564FF075EABC}"/>
          </ac:spMkLst>
        </pc:spChg>
        <pc:spChg chg="add">
          <ac:chgData name="Marius Hertzsch" userId="154a6c19-8a5f-4c63-abd1-9b6c37e87d63" providerId="ADAL" clId="{AC4A2614-43AB-4FA5-A7C6-3038454CA98A}" dt="2024-08-14T09:45:11.726" v="2"/>
          <ac:spMkLst>
            <pc:docMk/>
            <pc:sldMasterMk cId="1125937154" sldId="2147483703"/>
            <ac:spMk id="8" creationId="{E6CB74F4-45B1-330D-F0D2-D9576087F4D0}"/>
          </ac:spMkLst>
        </pc:spChg>
        <pc:spChg chg="add">
          <ac:chgData name="Marius Hertzsch" userId="154a6c19-8a5f-4c63-abd1-9b6c37e87d63" providerId="ADAL" clId="{AC4A2614-43AB-4FA5-A7C6-3038454CA98A}" dt="2024-08-14T09:45:11.726" v="2"/>
          <ac:spMkLst>
            <pc:docMk/>
            <pc:sldMasterMk cId="1125937154" sldId="2147483703"/>
            <ac:spMk id="9" creationId="{21362DDE-B220-EDCE-6B59-9DDECEE13C0E}"/>
          </ac:spMkLst>
        </pc:spChg>
        <pc:spChg chg="add">
          <ac:chgData name="Marius Hertzsch" userId="154a6c19-8a5f-4c63-abd1-9b6c37e87d63" providerId="ADAL" clId="{AC4A2614-43AB-4FA5-A7C6-3038454CA98A}" dt="2024-08-14T09:45:11.726" v="2"/>
          <ac:spMkLst>
            <pc:docMk/>
            <pc:sldMasterMk cId="1125937154" sldId="2147483703"/>
            <ac:spMk id="10" creationId="{C69803A9-6F96-9DAD-C084-BF645D3F9002}"/>
          </ac:spMkLst>
        </pc:spChg>
        <pc:spChg chg="add">
          <ac:chgData name="Marius Hertzsch" userId="154a6c19-8a5f-4c63-abd1-9b6c37e87d63" providerId="ADAL" clId="{AC4A2614-43AB-4FA5-A7C6-3038454CA98A}" dt="2024-08-14T09:45:11.726" v="2"/>
          <ac:spMkLst>
            <pc:docMk/>
            <pc:sldMasterMk cId="1125937154" sldId="2147483703"/>
            <ac:spMk id="11" creationId="{D0F303FA-0F04-3030-872E-ED5581C244A3}"/>
          </ac:spMkLst>
        </pc:spChg>
        <pc:spChg chg="add">
          <ac:chgData name="Marius Hertzsch" userId="154a6c19-8a5f-4c63-abd1-9b6c37e87d63" providerId="ADAL" clId="{AC4A2614-43AB-4FA5-A7C6-3038454CA98A}" dt="2024-08-14T09:45:11.726" v="2"/>
          <ac:spMkLst>
            <pc:docMk/>
            <pc:sldMasterMk cId="1125937154" sldId="2147483703"/>
            <ac:spMk id="12" creationId="{8BC7073E-8884-939F-4269-79B41BA23EAF}"/>
          </ac:spMkLst>
        </pc:spChg>
        <pc:spChg chg="add">
          <ac:chgData name="Marius Hertzsch" userId="154a6c19-8a5f-4c63-abd1-9b6c37e87d63" providerId="ADAL" clId="{AC4A2614-43AB-4FA5-A7C6-3038454CA98A}" dt="2024-08-14T09:45:11.726" v="2"/>
          <ac:spMkLst>
            <pc:docMk/>
            <pc:sldMasterMk cId="1125937154" sldId="2147483703"/>
            <ac:spMk id="13" creationId="{8F179D1E-FF78-3634-2D17-8525F8B732D7}"/>
          </ac:spMkLst>
        </pc:spChg>
        <pc:spChg chg="add">
          <ac:chgData name="Marius Hertzsch" userId="154a6c19-8a5f-4c63-abd1-9b6c37e87d63" providerId="ADAL" clId="{AC4A2614-43AB-4FA5-A7C6-3038454CA98A}" dt="2024-08-14T09:45:11.726" v="2"/>
          <ac:spMkLst>
            <pc:docMk/>
            <pc:sldMasterMk cId="1125937154" sldId="2147483703"/>
            <ac:spMk id="14" creationId="{0CEC8CBC-C80B-3632-6E1E-2924DF7CF37E}"/>
          </ac:spMkLst>
        </pc:spChg>
        <pc:spChg chg="add">
          <ac:chgData name="Marius Hertzsch" userId="154a6c19-8a5f-4c63-abd1-9b6c37e87d63" providerId="ADAL" clId="{AC4A2614-43AB-4FA5-A7C6-3038454CA98A}" dt="2024-08-14T09:45:11.726" v="2"/>
          <ac:spMkLst>
            <pc:docMk/>
            <pc:sldMasterMk cId="1125937154" sldId="2147483703"/>
            <ac:spMk id="15" creationId="{8429F631-8BBF-0879-90F4-06A3655FE399}"/>
          </ac:spMkLst>
        </pc:spChg>
        <pc:picChg chg="add">
          <ac:chgData name="Marius Hertzsch" userId="154a6c19-8a5f-4c63-abd1-9b6c37e87d63" providerId="ADAL" clId="{AC4A2614-43AB-4FA5-A7C6-3038454CA98A}" dt="2024-08-14T09:45:11.726" v="2"/>
          <ac:picMkLst>
            <pc:docMk/>
            <pc:sldMasterMk cId="1125937154" sldId="2147483703"/>
            <ac:picMk id="16" creationId="{28EA72C4-F883-C16A-488F-F631AE070306}"/>
          </ac:picMkLst>
        </pc:picChg>
      </pc:sldMasterChg>
      <pc:sldMasterChg chg="addSp">
        <pc:chgData name="Marius Hertzsch" userId="154a6c19-8a5f-4c63-abd1-9b6c37e87d63" providerId="ADAL" clId="{AC4A2614-43AB-4FA5-A7C6-3038454CA98A}" dt="2024-08-14T09:46:15.204" v="21"/>
        <pc:sldMasterMkLst>
          <pc:docMk/>
          <pc:sldMasterMk cId="1437071476" sldId="2147483703"/>
        </pc:sldMasterMkLst>
        <pc:spChg chg="add">
          <ac:chgData name="Marius Hertzsch" userId="154a6c19-8a5f-4c63-abd1-9b6c37e87d63" providerId="ADAL" clId="{AC4A2614-43AB-4FA5-A7C6-3038454CA98A}" dt="2024-08-14T09:46:15.204" v="21"/>
          <ac:spMkLst>
            <pc:docMk/>
            <pc:sldMasterMk cId="1437071476" sldId="2147483703"/>
            <ac:spMk id="7" creationId="{184AF329-578E-68DF-60AF-BC0FA4261889}"/>
          </ac:spMkLst>
        </pc:spChg>
        <pc:spChg chg="add">
          <ac:chgData name="Marius Hertzsch" userId="154a6c19-8a5f-4c63-abd1-9b6c37e87d63" providerId="ADAL" clId="{AC4A2614-43AB-4FA5-A7C6-3038454CA98A}" dt="2024-08-14T09:46:15.204" v="21"/>
          <ac:spMkLst>
            <pc:docMk/>
            <pc:sldMasterMk cId="1437071476" sldId="2147483703"/>
            <ac:spMk id="8" creationId="{23643C5C-72D7-36CE-20E5-355BBF3B5B93}"/>
          </ac:spMkLst>
        </pc:spChg>
        <pc:spChg chg="add">
          <ac:chgData name="Marius Hertzsch" userId="154a6c19-8a5f-4c63-abd1-9b6c37e87d63" providerId="ADAL" clId="{AC4A2614-43AB-4FA5-A7C6-3038454CA98A}" dt="2024-08-14T09:46:15.204" v="21"/>
          <ac:spMkLst>
            <pc:docMk/>
            <pc:sldMasterMk cId="1437071476" sldId="2147483703"/>
            <ac:spMk id="9" creationId="{373C2960-FAD6-C7AE-6731-AF6C478FE933}"/>
          </ac:spMkLst>
        </pc:spChg>
        <pc:spChg chg="add">
          <ac:chgData name="Marius Hertzsch" userId="154a6c19-8a5f-4c63-abd1-9b6c37e87d63" providerId="ADAL" clId="{AC4A2614-43AB-4FA5-A7C6-3038454CA98A}" dt="2024-08-14T09:46:15.204" v="21"/>
          <ac:spMkLst>
            <pc:docMk/>
            <pc:sldMasterMk cId="1437071476" sldId="2147483703"/>
            <ac:spMk id="10" creationId="{D3BAC953-880D-A4AC-88B8-07CECB15B126}"/>
          </ac:spMkLst>
        </pc:spChg>
        <pc:spChg chg="add">
          <ac:chgData name="Marius Hertzsch" userId="154a6c19-8a5f-4c63-abd1-9b6c37e87d63" providerId="ADAL" clId="{AC4A2614-43AB-4FA5-A7C6-3038454CA98A}" dt="2024-08-14T09:46:15.204" v="21"/>
          <ac:spMkLst>
            <pc:docMk/>
            <pc:sldMasterMk cId="1437071476" sldId="2147483703"/>
            <ac:spMk id="11" creationId="{3B65A256-8425-845B-114E-B5E3A6D03A09}"/>
          </ac:spMkLst>
        </pc:spChg>
        <pc:spChg chg="add">
          <ac:chgData name="Marius Hertzsch" userId="154a6c19-8a5f-4c63-abd1-9b6c37e87d63" providerId="ADAL" clId="{AC4A2614-43AB-4FA5-A7C6-3038454CA98A}" dt="2024-08-14T09:46:15.204" v="21"/>
          <ac:spMkLst>
            <pc:docMk/>
            <pc:sldMasterMk cId="1437071476" sldId="2147483703"/>
            <ac:spMk id="12" creationId="{DA9B0BDF-BCB9-A510-63AF-5B20B9B3FD26}"/>
          </ac:spMkLst>
        </pc:spChg>
        <pc:spChg chg="add">
          <ac:chgData name="Marius Hertzsch" userId="154a6c19-8a5f-4c63-abd1-9b6c37e87d63" providerId="ADAL" clId="{AC4A2614-43AB-4FA5-A7C6-3038454CA98A}" dt="2024-08-14T09:46:15.204" v="21"/>
          <ac:spMkLst>
            <pc:docMk/>
            <pc:sldMasterMk cId="1437071476" sldId="2147483703"/>
            <ac:spMk id="13" creationId="{EF51176F-2ABA-BF9D-2157-76AAF2B1961E}"/>
          </ac:spMkLst>
        </pc:spChg>
        <pc:spChg chg="add">
          <ac:chgData name="Marius Hertzsch" userId="154a6c19-8a5f-4c63-abd1-9b6c37e87d63" providerId="ADAL" clId="{AC4A2614-43AB-4FA5-A7C6-3038454CA98A}" dt="2024-08-14T09:46:15.204" v="21"/>
          <ac:spMkLst>
            <pc:docMk/>
            <pc:sldMasterMk cId="1437071476" sldId="2147483703"/>
            <ac:spMk id="14" creationId="{F837634A-B20B-BB4E-4BF6-9BC2CC81ACBB}"/>
          </ac:spMkLst>
        </pc:spChg>
        <pc:spChg chg="add">
          <ac:chgData name="Marius Hertzsch" userId="154a6c19-8a5f-4c63-abd1-9b6c37e87d63" providerId="ADAL" clId="{AC4A2614-43AB-4FA5-A7C6-3038454CA98A}" dt="2024-08-14T09:46:15.204" v="21"/>
          <ac:spMkLst>
            <pc:docMk/>
            <pc:sldMasterMk cId="1437071476" sldId="2147483703"/>
            <ac:spMk id="15" creationId="{E42F9C17-3CFF-4B68-1C32-D7A3527A3377}"/>
          </ac:spMkLst>
        </pc:spChg>
        <pc:picChg chg="add">
          <ac:chgData name="Marius Hertzsch" userId="154a6c19-8a5f-4c63-abd1-9b6c37e87d63" providerId="ADAL" clId="{AC4A2614-43AB-4FA5-A7C6-3038454CA98A}" dt="2024-08-14T09:46:15.204" v="21"/>
          <ac:picMkLst>
            <pc:docMk/>
            <pc:sldMasterMk cId="1437071476" sldId="2147483703"/>
            <ac:picMk id="16" creationId="{00E1371F-E1F4-DAF0-55A0-4B7B44069178}"/>
          </ac:picMkLst>
        </pc:picChg>
      </pc:sldMasterChg>
      <pc:sldMasterChg chg="addSp">
        <pc:chgData name="Marius Hertzsch" userId="154a6c19-8a5f-4c63-abd1-9b6c37e87d63" providerId="ADAL" clId="{AC4A2614-43AB-4FA5-A7C6-3038454CA98A}" dt="2024-08-14T09:46:33.283" v="36"/>
        <pc:sldMasterMkLst>
          <pc:docMk/>
          <pc:sldMasterMk cId="2003462347" sldId="2147483703"/>
        </pc:sldMasterMkLst>
        <pc:spChg chg="add">
          <ac:chgData name="Marius Hertzsch" userId="154a6c19-8a5f-4c63-abd1-9b6c37e87d63" providerId="ADAL" clId="{AC4A2614-43AB-4FA5-A7C6-3038454CA98A}" dt="2024-08-14T09:46:33.283" v="36"/>
          <ac:spMkLst>
            <pc:docMk/>
            <pc:sldMasterMk cId="2003462347" sldId="2147483703"/>
            <ac:spMk id="7" creationId="{B3B2F0CE-2DBD-47CF-1890-83F5A73DD3ED}"/>
          </ac:spMkLst>
        </pc:spChg>
        <pc:spChg chg="add">
          <ac:chgData name="Marius Hertzsch" userId="154a6c19-8a5f-4c63-abd1-9b6c37e87d63" providerId="ADAL" clId="{AC4A2614-43AB-4FA5-A7C6-3038454CA98A}" dt="2024-08-14T09:46:33.283" v="36"/>
          <ac:spMkLst>
            <pc:docMk/>
            <pc:sldMasterMk cId="2003462347" sldId="2147483703"/>
            <ac:spMk id="8" creationId="{86FF704C-F704-6D78-34C2-8695723AC3FD}"/>
          </ac:spMkLst>
        </pc:spChg>
        <pc:spChg chg="add">
          <ac:chgData name="Marius Hertzsch" userId="154a6c19-8a5f-4c63-abd1-9b6c37e87d63" providerId="ADAL" clId="{AC4A2614-43AB-4FA5-A7C6-3038454CA98A}" dt="2024-08-14T09:46:33.283" v="36"/>
          <ac:spMkLst>
            <pc:docMk/>
            <pc:sldMasterMk cId="2003462347" sldId="2147483703"/>
            <ac:spMk id="9" creationId="{68E8077B-0754-CA74-0CB3-7993FF510E58}"/>
          </ac:spMkLst>
        </pc:spChg>
        <pc:spChg chg="add">
          <ac:chgData name="Marius Hertzsch" userId="154a6c19-8a5f-4c63-abd1-9b6c37e87d63" providerId="ADAL" clId="{AC4A2614-43AB-4FA5-A7C6-3038454CA98A}" dt="2024-08-14T09:46:33.283" v="36"/>
          <ac:spMkLst>
            <pc:docMk/>
            <pc:sldMasterMk cId="2003462347" sldId="2147483703"/>
            <ac:spMk id="10" creationId="{8ADF0C53-D55B-5602-54AA-B128F2423DBA}"/>
          </ac:spMkLst>
        </pc:spChg>
        <pc:spChg chg="add">
          <ac:chgData name="Marius Hertzsch" userId="154a6c19-8a5f-4c63-abd1-9b6c37e87d63" providerId="ADAL" clId="{AC4A2614-43AB-4FA5-A7C6-3038454CA98A}" dt="2024-08-14T09:46:33.283" v="36"/>
          <ac:spMkLst>
            <pc:docMk/>
            <pc:sldMasterMk cId="2003462347" sldId="2147483703"/>
            <ac:spMk id="11" creationId="{4585AB8C-8514-EB08-F9C7-6A66A6BEEDBA}"/>
          </ac:spMkLst>
        </pc:spChg>
        <pc:spChg chg="add">
          <ac:chgData name="Marius Hertzsch" userId="154a6c19-8a5f-4c63-abd1-9b6c37e87d63" providerId="ADAL" clId="{AC4A2614-43AB-4FA5-A7C6-3038454CA98A}" dt="2024-08-14T09:46:33.283" v="36"/>
          <ac:spMkLst>
            <pc:docMk/>
            <pc:sldMasterMk cId="2003462347" sldId="2147483703"/>
            <ac:spMk id="12" creationId="{AD78A4F3-CD8E-AF99-CA8C-74C51394D312}"/>
          </ac:spMkLst>
        </pc:spChg>
        <pc:spChg chg="add">
          <ac:chgData name="Marius Hertzsch" userId="154a6c19-8a5f-4c63-abd1-9b6c37e87d63" providerId="ADAL" clId="{AC4A2614-43AB-4FA5-A7C6-3038454CA98A}" dt="2024-08-14T09:46:33.283" v="36"/>
          <ac:spMkLst>
            <pc:docMk/>
            <pc:sldMasterMk cId="2003462347" sldId="2147483703"/>
            <ac:spMk id="13" creationId="{ADD9A65B-20D0-0B1E-5532-2C14A85D8D09}"/>
          </ac:spMkLst>
        </pc:spChg>
        <pc:spChg chg="add">
          <ac:chgData name="Marius Hertzsch" userId="154a6c19-8a5f-4c63-abd1-9b6c37e87d63" providerId="ADAL" clId="{AC4A2614-43AB-4FA5-A7C6-3038454CA98A}" dt="2024-08-14T09:46:33.283" v="36"/>
          <ac:spMkLst>
            <pc:docMk/>
            <pc:sldMasterMk cId="2003462347" sldId="2147483703"/>
            <ac:spMk id="14" creationId="{44E454B5-D39F-69E0-85A8-D79B0EBED53B}"/>
          </ac:spMkLst>
        </pc:spChg>
        <pc:spChg chg="add">
          <ac:chgData name="Marius Hertzsch" userId="154a6c19-8a5f-4c63-abd1-9b6c37e87d63" providerId="ADAL" clId="{AC4A2614-43AB-4FA5-A7C6-3038454CA98A}" dt="2024-08-14T09:46:33.283" v="36"/>
          <ac:spMkLst>
            <pc:docMk/>
            <pc:sldMasterMk cId="2003462347" sldId="2147483703"/>
            <ac:spMk id="15" creationId="{89C142E9-891C-27D0-9721-A46E846BFD5C}"/>
          </ac:spMkLst>
        </pc:spChg>
        <pc:picChg chg="add">
          <ac:chgData name="Marius Hertzsch" userId="154a6c19-8a5f-4c63-abd1-9b6c37e87d63" providerId="ADAL" clId="{AC4A2614-43AB-4FA5-A7C6-3038454CA98A}" dt="2024-08-14T09:46:33.283" v="36"/>
          <ac:picMkLst>
            <pc:docMk/>
            <pc:sldMasterMk cId="2003462347" sldId="2147483703"/>
            <ac:picMk id="16" creationId="{2FCB2754-2507-4C52-6A3A-6EAD6F9F0FF8}"/>
          </ac:picMkLst>
        </pc:picChg>
      </pc:sldMasterChg>
      <pc:sldMasterChg chg="addSp">
        <pc:chgData name="Marius Hertzsch" userId="154a6c19-8a5f-4c63-abd1-9b6c37e87d63" providerId="ADAL" clId="{AC4A2614-43AB-4FA5-A7C6-3038454CA98A}" dt="2024-08-14T09:46:00.197" v="19"/>
        <pc:sldMasterMkLst>
          <pc:docMk/>
          <pc:sldMasterMk cId="3694814378" sldId="2147483703"/>
        </pc:sldMasterMkLst>
        <pc:spChg chg="add">
          <ac:chgData name="Marius Hertzsch" userId="154a6c19-8a5f-4c63-abd1-9b6c37e87d63" providerId="ADAL" clId="{AC4A2614-43AB-4FA5-A7C6-3038454CA98A}" dt="2024-08-14T09:46:00.197" v="19"/>
          <ac:spMkLst>
            <pc:docMk/>
            <pc:sldMasterMk cId="3694814378" sldId="2147483703"/>
            <ac:spMk id="7" creationId="{D76C9691-36BB-7988-382F-A1A978EAE931}"/>
          </ac:spMkLst>
        </pc:spChg>
        <pc:spChg chg="add">
          <ac:chgData name="Marius Hertzsch" userId="154a6c19-8a5f-4c63-abd1-9b6c37e87d63" providerId="ADAL" clId="{AC4A2614-43AB-4FA5-A7C6-3038454CA98A}" dt="2024-08-14T09:46:00.197" v="19"/>
          <ac:spMkLst>
            <pc:docMk/>
            <pc:sldMasterMk cId="3694814378" sldId="2147483703"/>
            <ac:spMk id="8" creationId="{69809188-F3DE-41EF-3DCB-138192C85100}"/>
          </ac:spMkLst>
        </pc:spChg>
        <pc:spChg chg="add">
          <ac:chgData name="Marius Hertzsch" userId="154a6c19-8a5f-4c63-abd1-9b6c37e87d63" providerId="ADAL" clId="{AC4A2614-43AB-4FA5-A7C6-3038454CA98A}" dt="2024-08-14T09:46:00.197" v="19"/>
          <ac:spMkLst>
            <pc:docMk/>
            <pc:sldMasterMk cId="3694814378" sldId="2147483703"/>
            <ac:spMk id="9" creationId="{01FD62D0-CE3E-AA4E-FF61-27C861654B91}"/>
          </ac:spMkLst>
        </pc:spChg>
        <pc:spChg chg="add">
          <ac:chgData name="Marius Hertzsch" userId="154a6c19-8a5f-4c63-abd1-9b6c37e87d63" providerId="ADAL" clId="{AC4A2614-43AB-4FA5-A7C6-3038454CA98A}" dt="2024-08-14T09:46:00.197" v="19"/>
          <ac:spMkLst>
            <pc:docMk/>
            <pc:sldMasterMk cId="3694814378" sldId="2147483703"/>
            <ac:spMk id="10" creationId="{02F985A7-10AB-A717-DF0C-665CA166A06C}"/>
          </ac:spMkLst>
        </pc:spChg>
        <pc:spChg chg="add">
          <ac:chgData name="Marius Hertzsch" userId="154a6c19-8a5f-4c63-abd1-9b6c37e87d63" providerId="ADAL" clId="{AC4A2614-43AB-4FA5-A7C6-3038454CA98A}" dt="2024-08-14T09:46:00.197" v="19"/>
          <ac:spMkLst>
            <pc:docMk/>
            <pc:sldMasterMk cId="3694814378" sldId="2147483703"/>
            <ac:spMk id="11" creationId="{B08987AA-A545-9F5E-3BBC-9B50894E00BD}"/>
          </ac:spMkLst>
        </pc:spChg>
        <pc:spChg chg="add">
          <ac:chgData name="Marius Hertzsch" userId="154a6c19-8a5f-4c63-abd1-9b6c37e87d63" providerId="ADAL" clId="{AC4A2614-43AB-4FA5-A7C6-3038454CA98A}" dt="2024-08-14T09:46:00.197" v="19"/>
          <ac:spMkLst>
            <pc:docMk/>
            <pc:sldMasterMk cId="3694814378" sldId="2147483703"/>
            <ac:spMk id="12" creationId="{61E2812B-AD7C-21FF-C25A-4C2B4520E08D}"/>
          </ac:spMkLst>
        </pc:spChg>
        <pc:spChg chg="add">
          <ac:chgData name="Marius Hertzsch" userId="154a6c19-8a5f-4c63-abd1-9b6c37e87d63" providerId="ADAL" clId="{AC4A2614-43AB-4FA5-A7C6-3038454CA98A}" dt="2024-08-14T09:46:00.197" v="19"/>
          <ac:spMkLst>
            <pc:docMk/>
            <pc:sldMasterMk cId="3694814378" sldId="2147483703"/>
            <ac:spMk id="13" creationId="{F49D6CAF-A31A-DE8E-A0C2-84A6004A70CA}"/>
          </ac:spMkLst>
        </pc:spChg>
        <pc:spChg chg="add">
          <ac:chgData name="Marius Hertzsch" userId="154a6c19-8a5f-4c63-abd1-9b6c37e87d63" providerId="ADAL" clId="{AC4A2614-43AB-4FA5-A7C6-3038454CA98A}" dt="2024-08-14T09:46:00.197" v="19"/>
          <ac:spMkLst>
            <pc:docMk/>
            <pc:sldMasterMk cId="3694814378" sldId="2147483703"/>
            <ac:spMk id="14" creationId="{20092147-5A52-6B80-E1CA-EF7764986A95}"/>
          </ac:spMkLst>
        </pc:spChg>
        <pc:spChg chg="add">
          <ac:chgData name="Marius Hertzsch" userId="154a6c19-8a5f-4c63-abd1-9b6c37e87d63" providerId="ADAL" clId="{AC4A2614-43AB-4FA5-A7C6-3038454CA98A}" dt="2024-08-14T09:46:00.197" v="19"/>
          <ac:spMkLst>
            <pc:docMk/>
            <pc:sldMasterMk cId="3694814378" sldId="2147483703"/>
            <ac:spMk id="15" creationId="{E01BCB91-A807-5E3A-CEB0-0BBD19D3EC2B}"/>
          </ac:spMkLst>
        </pc:spChg>
        <pc:picChg chg="add">
          <ac:chgData name="Marius Hertzsch" userId="154a6c19-8a5f-4c63-abd1-9b6c37e87d63" providerId="ADAL" clId="{AC4A2614-43AB-4FA5-A7C6-3038454CA98A}" dt="2024-08-14T09:46:00.197" v="19"/>
          <ac:picMkLst>
            <pc:docMk/>
            <pc:sldMasterMk cId="3694814378" sldId="2147483703"/>
            <ac:picMk id="16" creationId="{A498A36C-A82E-662D-C94E-82DC272DAF1D}"/>
          </ac:picMkLst>
        </pc:picChg>
      </pc:sldMasterChg>
      <pc:sldMasterChg chg="addSp">
        <pc:chgData name="Marius Hertzsch" userId="154a6c19-8a5f-4c63-abd1-9b6c37e87d63" providerId="ADAL" clId="{AC4A2614-43AB-4FA5-A7C6-3038454CA98A}" dt="2024-08-14T09:47:21.642" v="38"/>
        <pc:sldMasterMkLst>
          <pc:docMk/>
          <pc:sldMasterMk cId="3719065280" sldId="2147483703"/>
        </pc:sldMasterMkLst>
        <pc:spChg chg="add">
          <ac:chgData name="Marius Hertzsch" userId="154a6c19-8a5f-4c63-abd1-9b6c37e87d63" providerId="ADAL" clId="{AC4A2614-43AB-4FA5-A7C6-3038454CA98A}" dt="2024-08-14T09:47:21.642" v="38"/>
          <ac:spMkLst>
            <pc:docMk/>
            <pc:sldMasterMk cId="3719065280" sldId="2147483703"/>
            <ac:spMk id="7" creationId="{3E590E73-8622-317D-AB14-2FCDA3423340}"/>
          </ac:spMkLst>
        </pc:spChg>
        <pc:spChg chg="add">
          <ac:chgData name="Marius Hertzsch" userId="154a6c19-8a5f-4c63-abd1-9b6c37e87d63" providerId="ADAL" clId="{AC4A2614-43AB-4FA5-A7C6-3038454CA98A}" dt="2024-08-14T09:47:21.642" v="38"/>
          <ac:spMkLst>
            <pc:docMk/>
            <pc:sldMasterMk cId="3719065280" sldId="2147483703"/>
            <ac:spMk id="8" creationId="{07384838-0C70-F42B-8DCD-6ED62B2E44A8}"/>
          </ac:spMkLst>
        </pc:spChg>
        <pc:spChg chg="add">
          <ac:chgData name="Marius Hertzsch" userId="154a6c19-8a5f-4c63-abd1-9b6c37e87d63" providerId="ADAL" clId="{AC4A2614-43AB-4FA5-A7C6-3038454CA98A}" dt="2024-08-14T09:47:21.642" v="38"/>
          <ac:spMkLst>
            <pc:docMk/>
            <pc:sldMasterMk cId="3719065280" sldId="2147483703"/>
            <ac:spMk id="9" creationId="{18393F5D-D110-0E19-42F3-1D9A1FDF5863}"/>
          </ac:spMkLst>
        </pc:spChg>
        <pc:spChg chg="add">
          <ac:chgData name="Marius Hertzsch" userId="154a6c19-8a5f-4c63-abd1-9b6c37e87d63" providerId="ADAL" clId="{AC4A2614-43AB-4FA5-A7C6-3038454CA98A}" dt="2024-08-14T09:47:21.642" v="38"/>
          <ac:spMkLst>
            <pc:docMk/>
            <pc:sldMasterMk cId="3719065280" sldId="2147483703"/>
            <ac:spMk id="10" creationId="{2AB4CCF3-246C-5ED6-B7F7-C7E811BEB147}"/>
          </ac:spMkLst>
        </pc:spChg>
        <pc:spChg chg="add">
          <ac:chgData name="Marius Hertzsch" userId="154a6c19-8a5f-4c63-abd1-9b6c37e87d63" providerId="ADAL" clId="{AC4A2614-43AB-4FA5-A7C6-3038454CA98A}" dt="2024-08-14T09:47:21.642" v="38"/>
          <ac:spMkLst>
            <pc:docMk/>
            <pc:sldMasterMk cId="3719065280" sldId="2147483703"/>
            <ac:spMk id="11" creationId="{23FDBCC1-AFF3-9B18-3F19-06B165B5E54B}"/>
          </ac:spMkLst>
        </pc:spChg>
        <pc:spChg chg="add">
          <ac:chgData name="Marius Hertzsch" userId="154a6c19-8a5f-4c63-abd1-9b6c37e87d63" providerId="ADAL" clId="{AC4A2614-43AB-4FA5-A7C6-3038454CA98A}" dt="2024-08-14T09:47:21.642" v="38"/>
          <ac:spMkLst>
            <pc:docMk/>
            <pc:sldMasterMk cId="3719065280" sldId="2147483703"/>
            <ac:spMk id="12" creationId="{9F8005CF-5A10-2855-1DB6-087A94F142D6}"/>
          </ac:spMkLst>
        </pc:spChg>
        <pc:spChg chg="add">
          <ac:chgData name="Marius Hertzsch" userId="154a6c19-8a5f-4c63-abd1-9b6c37e87d63" providerId="ADAL" clId="{AC4A2614-43AB-4FA5-A7C6-3038454CA98A}" dt="2024-08-14T09:47:21.642" v="38"/>
          <ac:spMkLst>
            <pc:docMk/>
            <pc:sldMasterMk cId="3719065280" sldId="2147483703"/>
            <ac:spMk id="13" creationId="{1889EEB1-44F5-6A32-CEBB-43F0ECF03967}"/>
          </ac:spMkLst>
        </pc:spChg>
        <pc:spChg chg="add">
          <ac:chgData name="Marius Hertzsch" userId="154a6c19-8a5f-4c63-abd1-9b6c37e87d63" providerId="ADAL" clId="{AC4A2614-43AB-4FA5-A7C6-3038454CA98A}" dt="2024-08-14T09:47:21.642" v="38"/>
          <ac:spMkLst>
            <pc:docMk/>
            <pc:sldMasterMk cId="3719065280" sldId="2147483703"/>
            <ac:spMk id="14" creationId="{C18633F8-1C30-5700-D689-8A9020BB7796}"/>
          </ac:spMkLst>
        </pc:spChg>
        <pc:spChg chg="add">
          <ac:chgData name="Marius Hertzsch" userId="154a6c19-8a5f-4c63-abd1-9b6c37e87d63" providerId="ADAL" clId="{AC4A2614-43AB-4FA5-A7C6-3038454CA98A}" dt="2024-08-14T09:47:21.642" v="38"/>
          <ac:spMkLst>
            <pc:docMk/>
            <pc:sldMasterMk cId="3719065280" sldId="2147483703"/>
            <ac:spMk id="15" creationId="{5E0E3C7B-DC29-A566-9E5C-877DD6F277CB}"/>
          </ac:spMkLst>
        </pc:spChg>
        <pc:picChg chg="add">
          <ac:chgData name="Marius Hertzsch" userId="154a6c19-8a5f-4c63-abd1-9b6c37e87d63" providerId="ADAL" clId="{AC4A2614-43AB-4FA5-A7C6-3038454CA98A}" dt="2024-08-14T09:47:21.642" v="38"/>
          <ac:picMkLst>
            <pc:docMk/>
            <pc:sldMasterMk cId="3719065280" sldId="2147483703"/>
            <ac:picMk id="16" creationId="{FB24789F-6885-2A02-AF8A-3A5C309CBEE3}"/>
          </ac:picMkLst>
        </pc:picChg>
      </pc:sldMasterChg>
      <pc:sldMasterChg chg="addSp">
        <pc:chgData name="Marius Hertzsch" userId="154a6c19-8a5f-4c63-abd1-9b6c37e87d63" providerId="ADAL" clId="{AC4A2614-43AB-4FA5-A7C6-3038454CA98A}" dt="2024-08-14T09:45:48.104" v="12"/>
        <pc:sldMasterMkLst>
          <pc:docMk/>
          <pc:sldMasterMk cId="4171191824" sldId="2147483703"/>
        </pc:sldMasterMkLst>
        <pc:spChg chg="add">
          <ac:chgData name="Marius Hertzsch" userId="154a6c19-8a5f-4c63-abd1-9b6c37e87d63" providerId="ADAL" clId="{AC4A2614-43AB-4FA5-A7C6-3038454CA98A}" dt="2024-08-14T09:45:48.104" v="12"/>
          <ac:spMkLst>
            <pc:docMk/>
            <pc:sldMasterMk cId="4171191824" sldId="2147483703"/>
            <ac:spMk id="7" creationId="{DCC85B34-08C8-CCA4-D00C-DE045DF417FA}"/>
          </ac:spMkLst>
        </pc:spChg>
        <pc:spChg chg="add">
          <ac:chgData name="Marius Hertzsch" userId="154a6c19-8a5f-4c63-abd1-9b6c37e87d63" providerId="ADAL" clId="{AC4A2614-43AB-4FA5-A7C6-3038454CA98A}" dt="2024-08-14T09:45:48.104" v="12"/>
          <ac:spMkLst>
            <pc:docMk/>
            <pc:sldMasterMk cId="4171191824" sldId="2147483703"/>
            <ac:spMk id="8" creationId="{A770ABFA-001A-A7A8-A31B-9F69048759B7}"/>
          </ac:spMkLst>
        </pc:spChg>
        <pc:spChg chg="add">
          <ac:chgData name="Marius Hertzsch" userId="154a6c19-8a5f-4c63-abd1-9b6c37e87d63" providerId="ADAL" clId="{AC4A2614-43AB-4FA5-A7C6-3038454CA98A}" dt="2024-08-14T09:45:48.104" v="12"/>
          <ac:spMkLst>
            <pc:docMk/>
            <pc:sldMasterMk cId="4171191824" sldId="2147483703"/>
            <ac:spMk id="9" creationId="{1FC294EF-EB43-90ED-4647-338224E00CC7}"/>
          </ac:spMkLst>
        </pc:spChg>
        <pc:spChg chg="add">
          <ac:chgData name="Marius Hertzsch" userId="154a6c19-8a5f-4c63-abd1-9b6c37e87d63" providerId="ADAL" clId="{AC4A2614-43AB-4FA5-A7C6-3038454CA98A}" dt="2024-08-14T09:45:48.104" v="12"/>
          <ac:spMkLst>
            <pc:docMk/>
            <pc:sldMasterMk cId="4171191824" sldId="2147483703"/>
            <ac:spMk id="10" creationId="{11518147-1E90-A289-9CF5-6DD505D8FA4E}"/>
          </ac:spMkLst>
        </pc:spChg>
        <pc:spChg chg="add">
          <ac:chgData name="Marius Hertzsch" userId="154a6c19-8a5f-4c63-abd1-9b6c37e87d63" providerId="ADAL" clId="{AC4A2614-43AB-4FA5-A7C6-3038454CA98A}" dt="2024-08-14T09:45:48.104" v="12"/>
          <ac:spMkLst>
            <pc:docMk/>
            <pc:sldMasterMk cId="4171191824" sldId="2147483703"/>
            <ac:spMk id="11" creationId="{14BFF91A-DFA1-5A3D-2F57-7B10C46A7F8D}"/>
          </ac:spMkLst>
        </pc:spChg>
        <pc:spChg chg="add">
          <ac:chgData name="Marius Hertzsch" userId="154a6c19-8a5f-4c63-abd1-9b6c37e87d63" providerId="ADAL" clId="{AC4A2614-43AB-4FA5-A7C6-3038454CA98A}" dt="2024-08-14T09:45:48.104" v="12"/>
          <ac:spMkLst>
            <pc:docMk/>
            <pc:sldMasterMk cId="4171191824" sldId="2147483703"/>
            <ac:spMk id="12" creationId="{A50877A5-A895-D7BB-7495-3BFABBA626C3}"/>
          </ac:spMkLst>
        </pc:spChg>
        <pc:spChg chg="add">
          <ac:chgData name="Marius Hertzsch" userId="154a6c19-8a5f-4c63-abd1-9b6c37e87d63" providerId="ADAL" clId="{AC4A2614-43AB-4FA5-A7C6-3038454CA98A}" dt="2024-08-14T09:45:48.104" v="12"/>
          <ac:spMkLst>
            <pc:docMk/>
            <pc:sldMasterMk cId="4171191824" sldId="2147483703"/>
            <ac:spMk id="13" creationId="{13E85E0C-6645-1C3B-7497-1D1266AA2673}"/>
          </ac:spMkLst>
        </pc:spChg>
        <pc:spChg chg="add">
          <ac:chgData name="Marius Hertzsch" userId="154a6c19-8a5f-4c63-abd1-9b6c37e87d63" providerId="ADAL" clId="{AC4A2614-43AB-4FA5-A7C6-3038454CA98A}" dt="2024-08-14T09:45:48.104" v="12"/>
          <ac:spMkLst>
            <pc:docMk/>
            <pc:sldMasterMk cId="4171191824" sldId="2147483703"/>
            <ac:spMk id="14" creationId="{E43114EC-6E7D-A900-94B7-052125D0892D}"/>
          </ac:spMkLst>
        </pc:spChg>
        <pc:spChg chg="add">
          <ac:chgData name="Marius Hertzsch" userId="154a6c19-8a5f-4c63-abd1-9b6c37e87d63" providerId="ADAL" clId="{AC4A2614-43AB-4FA5-A7C6-3038454CA98A}" dt="2024-08-14T09:45:48.104" v="12"/>
          <ac:spMkLst>
            <pc:docMk/>
            <pc:sldMasterMk cId="4171191824" sldId="2147483703"/>
            <ac:spMk id="15" creationId="{02350874-C006-6619-96BE-0FC296CC51DC}"/>
          </ac:spMkLst>
        </pc:spChg>
        <pc:picChg chg="add">
          <ac:chgData name="Marius Hertzsch" userId="154a6c19-8a5f-4c63-abd1-9b6c37e87d63" providerId="ADAL" clId="{AC4A2614-43AB-4FA5-A7C6-3038454CA98A}" dt="2024-08-14T09:45:48.104" v="12"/>
          <ac:picMkLst>
            <pc:docMk/>
            <pc:sldMasterMk cId="4171191824" sldId="2147483703"/>
            <ac:picMk id="16" creationId="{B8719B55-F51D-BEF1-B688-579E972399F3}"/>
          </ac:picMkLst>
        </pc:picChg>
      </pc:sldMasterChg>
      <pc:sldMasterChg chg="addSp">
        <pc:chgData name="Marius Hertzsch" userId="154a6c19-8a5f-4c63-abd1-9b6c37e87d63" providerId="ADAL" clId="{AC4A2614-43AB-4FA5-A7C6-3038454CA98A}" dt="2024-08-14T09:46:33.283" v="36"/>
        <pc:sldMasterMkLst>
          <pc:docMk/>
          <pc:sldMasterMk cId="964817949" sldId="2147483716"/>
        </pc:sldMasterMkLst>
        <pc:spChg chg="add">
          <ac:chgData name="Marius Hertzsch" userId="154a6c19-8a5f-4c63-abd1-9b6c37e87d63" providerId="ADAL" clId="{AC4A2614-43AB-4FA5-A7C6-3038454CA98A}" dt="2024-08-14T09:46:33.283" v="36"/>
          <ac:spMkLst>
            <pc:docMk/>
            <pc:sldMasterMk cId="964817949" sldId="2147483716"/>
            <ac:spMk id="7" creationId="{448DBE09-C73B-1D47-B9F7-B585CE2E2C17}"/>
          </ac:spMkLst>
        </pc:spChg>
        <pc:spChg chg="add">
          <ac:chgData name="Marius Hertzsch" userId="154a6c19-8a5f-4c63-abd1-9b6c37e87d63" providerId="ADAL" clId="{AC4A2614-43AB-4FA5-A7C6-3038454CA98A}" dt="2024-08-14T09:46:33.283" v="36"/>
          <ac:spMkLst>
            <pc:docMk/>
            <pc:sldMasterMk cId="964817949" sldId="2147483716"/>
            <ac:spMk id="8" creationId="{4BD5117B-B414-6F6B-F7D0-C21B4E1CBBC4}"/>
          </ac:spMkLst>
        </pc:spChg>
        <pc:spChg chg="add">
          <ac:chgData name="Marius Hertzsch" userId="154a6c19-8a5f-4c63-abd1-9b6c37e87d63" providerId="ADAL" clId="{AC4A2614-43AB-4FA5-A7C6-3038454CA98A}" dt="2024-08-14T09:46:33.283" v="36"/>
          <ac:spMkLst>
            <pc:docMk/>
            <pc:sldMasterMk cId="964817949" sldId="2147483716"/>
            <ac:spMk id="9" creationId="{9686B27D-CDFE-7C23-738B-CB4AE17E5C58}"/>
          </ac:spMkLst>
        </pc:spChg>
        <pc:spChg chg="add">
          <ac:chgData name="Marius Hertzsch" userId="154a6c19-8a5f-4c63-abd1-9b6c37e87d63" providerId="ADAL" clId="{AC4A2614-43AB-4FA5-A7C6-3038454CA98A}" dt="2024-08-14T09:46:33.283" v="36"/>
          <ac:spMkLst>
            <pc:docMk/>
            <pc:sldMasterMk cId="964817949" sldId="2147483716"/>
            <ac:spMk id="10" creationId="{56A9840D-9BFE-6C2D-2164-BF6553D13EDC}"/>
          </ac:spMkLst>
        </pc:spChg>
        <pc:spChg chg="add">
          <ac:chgData name="Marius Hertzsch" userId="154a6c19-8a5f-4c63-abd1-9b6c37e87d63" providerId="ADAL" clId="{AC4A2614-43AB-4FA5-A7C6-3038454CA98A}" dt="2024-08-14T09:46:33.283" v="36"/>
          <ac:spMkLst>
            <pc:docMk/>
            <pc:sldMasterMk cId="964817949" sldId="2147483716"/>
            <ac:spMk id="11" creationId="{FECCF477-F4CA-1974-5E7E-463D7BF4D554}"/>
          </ac:spMkLst>
        </pc:spChg>
        <pc:spChg chg="add">
          <ac:chgData name="Marius Hertzsch" userId="154a6c19-8a5f-4c63-abd1-9b6c37e87d63" providerId="ADAL" clId="{AC4A2614-43AB-4FA5-A7C6-3038454CA98A}" dt="2024-08-14T09:46:33.283" v="36"/>
          <ac:spMkLst>
            <pc:docMk/>
            <pc:sldMasterMk cId="964817949" sldId="2147483716"/>
            <ac:spMk id="12" creationId="{7DA32425-284E-A582-8194-E752B9CFA91C}"/>
          </ac:spMkLst>
        </pc:spChg>
        <pc:spChg chg="add">
          <ac:chgData name="Marius Hertzsch" userId="154a6c19-8a5f-4c63-abd1-9b6c37e87d63" providerId="ADAL" clId="{AC4A2614-43AB-4FA5-A7C6-3038454CA98A}" dt="2024-08-14T09:46:33.283" v="36"/>
          <ac:spMkLst>
            <pc:docMk/>
            <pc:sldMasterMk cId="964817949" sldId="2147483716"/>
            <ac:spMk id="13" creationId="{18736263-09BA-82B6-FBD9-B8050BBCF5A1}"/>
          </ac:spMkLst>
        </pc:spChg>
        <pc:spChg chg="add">
          <ac:chgData name="Marius Hertzsch" userId="154a6c19-8a5f-4c63-abd1-9b6c37e87d63" providerId="ADAL" clId="{AC4A2614-43AB-4FA5-A7C6-3038454CA98A}" dt="2024-08-14T09:46:33.283" v="36"/>
          <ac:spMkLst>
            <pc:docMk/>
            <pc:sldMasterMk cId="964817949" sldId="2147483716"/>
            <ac:spMk id="15" creationId="{F3C665C6-698A-B25D-DD7C-A08672E9116D}"/>
          </ac:spMkLst>
        </pc:spChg>
        <pc:spChg chg="add">
          <ac:chgData name="Marius Hertzsch" userId="154a6c19-8a5f-4c63-abd1-9b6c37e87d63" providerId="ADAL" clId="{AC4A2614-43AB-4FA5-A7C6-3038454CA98A}" dt="2024-08-14T09:46:33.283" v="36"/>
          <ac:spMkLst>
            <pc:docMk/>
            <pc:sldMasterMk cId="964817949" sldId="2147483716"/>
            <ac:spMk id="16" creationId="{9B735ECB-1C8A-A8A5-4099-16A023099A73}"/>
          </ac:spMkLst>
        </pc:spChg>
        <pc:picChg chg="add">
          <ac:chgData name="Marius Hertzsch" userId="154a6c19-8a5f-4c63-abd1-9b6c37e87d63" providerId="ADAL" clId="{AC4A2614-43AB-4FA5-A7C6-3038454CA98A}" dt="2024-08-14T09:46:33.283" v="36"/>
          <ac:picMkLst>
            <pc:docMk/>
            <pc:sldMasterMk cId="964817949" sldId="2147483716"/>
            <ac:picMk id="14" creationId="{8DAFBA7D-E3F7-F072-D5E9-4FB608AC8021}"/>
          </ac:picMkLst>
        </pc:picChg>
      </pc:sldMasterChg>
      <pc:sldMasterChg chg="addSp">
        <pc:chgData name="Marius Hertzsch" userId="154a6c19-8a5f-4c63-abd1-9b6c37e87d63" providerId="ADAL" clId="{AC4A2614-43AB-4FA5-A7C6-3038454CA98A}" dt="2024-08-14T09:45:48.104" v="12"/>
        <pc:sldMasterMkLst>
          <pc:docMk/>
          <pc:sldMasterMk cId="1351772571" sldId="2147483716"/>
        </pc:sldMasterMkLst>
        <pc:spChg chg="add">
          <ac:chgData name="Marius Hertzsch" userId="154a6c19-8a5f-4c63-abd1-9b6c37e87d63" providerId="ADAL" clId="{AC4A2614-43AB-4FA5-A7C6-3038454CA98A}" dt="2024-08-14T09:45:48.104" v="12"/>
          <ac:spMkLst>
            <pc:docMk/>
            <pc:sldMasterMk cId="1351772571" sldId="2147483716"/>
            <ac:spMk id="7" creationId="{68E23DB0-E00C-7E8F-ED7F-1B124B0ECB81}"/>
          </ac:spMkLst>
        </pc:spChg>
        <pc:spChg chg="add">
          <ac:chgData name="Marius Hertzsch" userId="154a6c19-8a5f-4c63-abd1-9b6c37e87d63" providerId="ADAL" clId="{AC4A2614-43AB-4FA5-A7C6-3038454CA98A}" dt="2024-08-14T09:45:48.104" v="12"/>
          <ac:spMkLst>
            <pc:docMk/>
            <pc:sldMasterMk cId="1351772571" sldId="2147483716"/>
            <ac:spMk id="8" creationId="{56924A80-2F9B-1620-B9C8-4B0BCC719556}"/>
          </ac:spMkLst>
        </pc:spChg>
        <pc:spChg chg="add">
          <ac:chgData name="Marius Hertzsch" userId="154a6c19-8a5f-4c63-abd1-9b6c37e87d63" providerId="ADAL" clId="{AC4A2614-43AB-4FA5-A7C6-3038454CA98A}" dt="2024-08-14T09:45:48.104" v="12"/>
          <ac:spMkLst>
            <pc:docMk/>
            <pc:sldMasterMk cId="1351772571" sldId="2147483716"/>
            <ac:spMk id="9" creationId="{2EDB5055-5E89-0B5B-1940-BA42645276D8}"/>
          </ac:spMkLst>
        </pc:spChg>
        <pc:spChg chg="add">
          <ac:chgData name="Marius Hertzsch" userId="154a6c19-8a5f-4c63-abd1-9b6c37e87d63" providerId="ADAL" clId="{AC4A2614-43AB-4FA5-A7C6-3038454CA98A}" dt="2024-08-14T09:45:48.104" v="12"/>
          <ac:spMkLst>
            <pc:docMk/>
            <pc:sldMasterMk cId="1351772571" sldId="2147483716"/>
            <ac:spMk id="10" creationId="{C56725AB-80FF-3F51-4D00-F99417714E15}"/>
          </ac:spMkLst>
        </pc:spChg>
        <pc:spChg chg="add">
          <ac:chgData name="Marius Hertzsch" userId="154a6c19-8a5f-4c63-abd1-9b6c37e87d63" providerId="ADAL" clId="{AC4A2614-43AB-4FA5-A7C6-3038454CA98A}" dt="2024-08-14T09:45:48.104" v="12"/>
          <ac:spMkLst>
            <pc:docMk/>
            <pc:sldMasterMk cId="1351772571" sldId="2147483716"/>
            <ac:spMk id="11" creationId="{90853D0D-AEB9-E0AD-A8B6-7F137C591238}"/>
          </ac:spMkLst>
        </pc:spChg>
        <pc:spChg chg="add">
          <ac:chgData name="Marius Hertzsch" userId="154a6c19-8a5f-4c63-abd1-9b6c37e87d63" providerId="ADAL" clId="{AC4A2614-43AB-4FA5-A7C6-3038454CA98A}" dt="2024-08-14T09:45:48.104" v="12"/>
          <ac:spMkLst>
            <pc:docMk/>
            <pc:sldMasterMk cId="1351772571" sldId="2147483716"/>
            <ac:spMk id="12" creationId="{BCC98BBA-DF25-9357-46CD-4121166FE783}"/>
          </ac:spMkLst>
        </pc:spChg>
        <pc:spChg chg="add">
          <ac:chgData name="Marius Hertzsch" userId="154a6c19-8a5f-4c63-abd1-9b6c37e87d63" providerId="ADAL" clId="{AC4A2614-43AB-4FA5-A7C6-3038454CA98A}" dt="2024-08-14T09:45:48.104" v="12"/>
          <ac:spMkLst>
            <pc:docMk/>
            <pc:sldMasterMk cId="1351772571" sldId="2147483716"/>
            <ac:spMk id="13" creationId="{49B3F2C5-FF09-EA04-1F33-A4514312F0E0}"/>
          </ac:spMkLst>
        </pc:spChg>
        <pc:spChg chg="add">
          <ac:chgData name="Marius Hertzsch" userId="154a6c19-8a5f-4c63-abd1-9b6c37e87d63" providerId="ADAL" clId="{AC4A2614-43AB-4FA5-A7C6-3038454CA98A}" dt="2024-08-14T09:45:48.104" v="12"/>
          <ac:spMkLst>
            <pc:docMk/>
            <pc:sldMasterMk cId="1351772571" sldId="2147483716"/>
            <ac:spMk id="15" creationId="{109E669D-DC5D-CC37-BB0E-219F066BFA3F}"/>
          </ac:spMkLst>
        </pc:spChg>
        <pc:spChg chg="add">
          <ac:chgData name="Marius Hertzsch" userId="154a6c19-8a5f-4c63-abd1-9b6c37e87d63" providerId="ADAL" clId="{AC4A2614-43AB-4FA5-A7C6-3038454CA98A}" dt="2024-08-14T09:45:48.104" v="12"/>
          <ac:spMkLst>
            <pc:docMk/>
            <pc:sldMasterMk cId="1351772571" sldId="2147483716"/>
            <ac:spMk id="16" creationId="{4BF8EA19-34AC-1186-1512-9407FE9C8494}"/>
          </ac:spMkLst>
        </pc:spChg>
        <pc:picChg chg="add">
          <ac:chgData name="Marius Hertzsch" userId="154a6c19-8a5f-4c63-abd1-9b6c37e87d63" providerId="ADAL" clId="{AC4A2614-43AB-4FA5-A7C6-3038454CA98A}" dt="2024-08-14T09:45:48.104" v="12"/>
          <ac:picMkLst>
            <pc:docMk/>
            <pc:sldMasterMk cId="1351772571" sldId="2147483716"/>
            <ac:picMk id="14" creationId="{DB47A211-7EC3-1108-905B-76973157CF87}"/>
          </ac:picMkLst>
        </pc:picChg>
      </pc:sldMasterChg>
      <pc:sldMasterChg chg="addSp">
        <pc:chgData name="Marius Hertzsch" userId="154a6c19-8a5f-4c63-abd1-9b6c37e87d63" providerId="ADAL" clId="{AC4A2614-43AB-4FA5-A7C6-3038454CA98A}" dt="2024-08-14T09:46:00.197" v="19"/>
        <pc:sldMasterMkLst>
          <pc:docMk/>
          <pc:sldMasterMk cId="2984082217" sldId="2147483716"/>
        </pc:sldMasterMkLst>
        <pc:spChg chg="add">
          <ac:chgData name="Marius Hertzsch" userId="154a6c19-8a5f-4c63-abd1-9b6c37e87d63" providerId="ADAL" clId="{AC4A2614-43AB-4FA5-A7C6-3038454CA98A}" dt="2024-08-14T09:46:00.197" v="19"/>
          <ac:spMkLst>
            <pc:docMk/>
            <pc:sldMasterMk cId="2984082217" sldId="2147483716"/>
            <ac:spMk id="7" creationId="{032BDEBF-167F-34B4-2E3A-365FB8C69251}"/>
          </ac:spMkLst>
        </pc:spChg>
        <pc:spChg chg="add">
          <ac:chgData name="Marius Hertzsch" userId="154a6c19-8a5f-4c63-abd1-9b6c37e87d63" providerId="ADAL" clId="{AC4A2614-43AB-4FA5-A7C6-3038454CA98A}" dt="2024-08-14T09:46:00.197" v="19"/>
          <ac:spMkLst>
            <pc:docMk/>
            <pc:sldMasterMk cId="2984082217" sldId="2147483716"/>
            <ac:spMk id="8" creationId="{18E1818F-6770-2E70-DB8A-65F550902ACA}"/>
          </ac:spMkLst>
        </pc:spChg>
        <pc:spChg chg="add">
          <ac:chgData name="Marius Hertzsch" userId="154a6c19-8a5f-4c63-abd1-9b6c37e87d63" providerId="ADAL" clId="{AC4A2614-43AB-4FA5-A7C6-3038454CA98A}" dt="2024-08-14T09:46:00.197" v="19"/>
          <ac:spMkLst>
            <pc:docMk/>
            <pc:sldMasterMk cId="2984082217" sldId="2147483716"/>
            <ac:spMk id="9" creationId="{A1BB7B94-40D9-FC13-15A1-109F36071897}"/>
          </ac:spMkLst>
        </pc:spChg>
        <pc:spChg chg="add">
          <ac:chgData name="Marius Hertzsch" userId="154a6c19-8a5f-4c63-abd1-9b6c37e87d63" providerId="ADAL" clId="{AC4A2614-43AB-4FA5-A7C6-3038454CA98A}" dt="2024-08-14T09:46:00.197" v="19"/>
          <ac:spMkLst>
            <pc:docMk/>
            <pc:sldMasterMk cId="2984082217" sldId="2147483716"/>
            <ac:spMk id="10" creationId="{A91C8DE6-3D3B-1CC1-D4C6-F16F41FA3FCE}"/>
          </ac:spMkLst>
        </pc:spChg>
        <pc:spChg chg="add">
          <ac:chgData name="Marius Hertzsch" userId="154a6c19-8a5f-4c63-abd1-9b6c37e87d63" providerId="ADAL" clId="{AC4A2614-43AB-4FA5-A7C6-3038454CA98A}" dt="2024-08-14T09:46:00.197" v="19"/>
          <ac:spMkLst>
            <pc:docMk/>
            <pc:sldMasterMk cId="2984082217" sldId="2147483716"/>
            <ac:spMk id="11" creationId="{F7B3F34B-1C38-398D-1FC1-B4F8FA1B5261}"/>
          </ac:spMkLst>
        </pc:spChg>
        <pc:spChg chg="add">
          <ac:chgData name="Marius Hertzsch" userId="154a6c19-8a5f-4c63-abd1-9b6c37e87d63" providerId="ADAL" clId="{AC4A2614-43AB-4FA5-A7C6-3038454CA98A}" dt="2024-08-14T09:46:00.197" v="19"/>
          <ac:spMkLst>
            <pc:docMk/>
            <pc:sldMasterMk cId="2984082217" sldId="2147483716"/>
            <ac:spMk id="12" creationId="{7EBA3647-A834-2A15-DE55-FCC0CA8041B8}"/>
          </ac:spMkLst>
        </pc:spChg>
        <pc:spChg chg="add">
          <ac:chgData name="Marius Hertzsch" userId="154a6c19-8a5f-4c63-abd1-9b6c37e87d63" providerId="ADAL" clId="{AC4A2614-43AB-4FA5-A7C6-3038454CA98A}" dt="2024-08-14T09:46:00.197" v="19"/>
          <ac:spMkLst>
            <pc:docMk/>
            <pc:sldMasterMk cId="2984082217" sldId="2147483716"/>
            <ac:spMk id="13" creationId="{750034E8-8C37-B32F-7BA1-E0D0B89E20BD}"/>
          </ac:spMkLst>
        </pc:spChg>
        <pc:spChg chg="add">
          <ac:chgData name="Marius Hertzsch" userId="154a6c19-8a5f-4c63-abd1-9b6c37e87d63" providerId="ADAL" clId="{AC4A2614-43AB-4FA5-A7C6-3038454CA98A}" dt="2024-08-14T09:46:00.197" v="19"/>
          <ac:spMkLst>
            <pc:docMk/>
            <pc:sldMasterMk cId="2984082217" sldId="2147483716"/>
            <ac:spMk id="15" creationId="{C03494BE-3101-C357-64EF-B80B83D78A70}"/>
          </ac:spMkLst>
        </pc:spChg>
        <pc:spChg chg="add">
          <ac:chgData name="Marius Hertzsch" userId="154a6c19-8a5f-4c63-abd1-9b6c37e87d63" providerId="ADAL" clId="{AC4A2614-43AB-4FA5-A7C6-3038454CA98A}" dt="2024-08-14T09:46:00.197" v="19"/>
          <ac:spMkLst>
            <pc:docMk/>
            <pc:sldMasterMk cId="2984082217" sldId="2147483716"/>
            <ac:spMk id="16" creationId="{86C7FE8A-1DBF-AEA0-67AF-7BBA06E2BF7B}"/>
          </ac:spMkLst>
        </pc:spChg>
        <pc:picChg chg="add">
          <ac:chgData name="Marius Hertzsch" userId="154a6c19-8a5f-4c63-abd1-9b6c37e87d63" providerId="ADAL" clId="{AC4A2614-43AB-4FA5-A7C6-3038454CA98A}" dt="2024-08-14T09:46:00.197" v="19"/>
          <ac:picMkLst>
            <pc:docMk/>
            <pc:sldMasterMk cId="2984082217" sldId="2147483716"/>
            <ac:picMk id="14" creationId="{B3FC2950-1370-0CD6-591F-DE22BC454AE3}"/>
          </ac:picMkLst>
        </pc:picChg>
      </pc:sldMasterChg>
      <pc:sldMasterChg chg="addSp">
        <pc:chgData name="Marius Hertzsch" userId="154a6c19-8a5f-4c63-abd1-9b6c37e87d63" providerId="ADAL" clId="{AC4A2614-43AB-4FA5-A7C6-3038454CA98A}" dt="2024-08-14T09:45:11.726" v="2"/>
        <pc:sldMasterMkLst>
          <pc:docMk/>
          <pc:sldMasterMk cId="3513628403" sldId="2147483716"/>
        </pc:sldMasterMkLst>
        <pc:spChg chg="add">
          <ac:chgData name="Marius Hertzsch" userId="154a6c19-8a5f-4c63-abd1-9b6c37e87d63" providerId="ADAL" clId="{AC4A2614-43AB-4FA5-A7C6-3038454CA98A}" dt="2024-08-14T09:45:11.726" v="2"/>
          <ac:spMkLst>
            <pc:docMk/>
            <pc:sldMasterMk cId="3513628403" sldId="2147483716"/>
            <ac:spMk id="7" creationId="{F1876D63-5F88-E9E9-CFC8-BB82B4033E7B}"/>
          </ac:spMkLst>
        </pc:spChg>
        <pc:spChg chg="add">
          <ac:chgData name="Marius Hertzsch" userId="154a6c19-8a5f-4c63-abd1-9b6c37e87d63" providerId="ADAL" clId="{AC4A2614-43AB-4FA5-A7C6-3038454CA98A}" dt="2024-08-14T09:45:11.726" v="2"/>
          <ac:spMkLst>
            <pc:docMk/>
            <pc:sldMasterMk cId="3513628403" sldId="2147483716"/>
            <ac:spMk id="8" creationId="{1E8BE539-DF36-FD6B-0EFE-E45A523B3788}"/>
          </ac:spMkLst>
        </pc:spChg>
        <pc:spChg chg="add">
          <ac:chgData name="Marius Hertzsch" userId="154a6c19-8a5f-4c63-abd1-9b6c37e87d63" providerId="ADAL" clId="{AC4A2614-43AB-4FA5-A7C6-3038454CA98A}" dt="2024-08-14T09:45:11.726" v="2"/>
          <ac:spMkLst>
            <pc:docMk/>
            <pc:sldMasterMk cId="3513628403" sldId="2147483716"/>
            <ac:spMk id="9" creationId="{69C79F3A-F0BA-3A8C-78F9-CF643212ACE6}"/>
          </ac:spMkLst>
        </pc:spChg>
        <pc:spChg chg="add">
          <ac:chgData name="Marius Hertzsch" userId="154a6c19-8a5f-4c63-abd1-9b6c37e87d63" providerId="ADAL" clId="{AC4A2614-43AB-4FA5-A7C6-3038454CA98A}" dt="2024-08-14T09:45:11.726" v="2"/>
          <ac:spMkLst>
            <pc:docMk/>
            <pc:sldMasterMk cId="3513628403" sldId="2147483716"/>
            <ac:spMk id="10" creationId="{E4E0FFE4-AB04-C917-7574-D6E1E430220F}"/>
          </ac:spMkLst>
        </pc:spChg>
        <pc:spChg chg="add">
          <ac:chgData name="Marius Hertzsch" userId="154a6c19-8a5f-4c63-abd1-9b6c37e87d63" providerId="ADAL" clId="{AC4A2614-43AB-4FA5-A7C6-3038454CA98A}" dt="2024-08-14T09:45:11.726" v="2"/>
          <ac:spMkLst>
            <pc:docMk/>
            <pc:sldMasterMk cId="3513628403" sldId="2147483716"/>
            <ac:spMk id="11" creationId="{21DCCBBD-98A0-8D65-2E6A-41D30FCCDDFF}"/>
          </ac:spMkLst>
        </pc:spChg>
        <pc:spChg chg="add">
          <ac:chgData name="Marius Hertzsch" userId="154a6c19-8a5f-4c63-abd1-9b6c37e87d63" providerId="ADAL" clId="{AC4A2614-43AB-4FA5-A7C6-3038454CA98A}" dt="2024-08-14T09:45:11.726" v="2"/>
          <ac:spMkLst>
            <pc:docMk/>
            <pc:sldMasterMk cId="3513628403" sldId="2147483716"/>
            <ac:spMk id="12" creationId="{51921287-0EFA-7B65-FB8D-1451D192244D}"/>
          </ac:spMkLst>
        </pc:spChg>
        <pc:spChg chg="add">
          <ac:chgData name="Marius Hertzsch" userId="154a6c19-8a5f-4c63-abd1-9b6c37e87d63" providerId="ADAL" clId="{AC4A2614-43AB-4FA5-A7C6-3038454CA98A}" dt="2024-08-14T09:45:11.726" v="2"/>
          <ac:spMkLst>
            <pc:docMk/>
            <pc:sldMasterMk cId="3513628403" sldId="2147483716"/>
            <ac:spMk id="13" creationId="{FAC38EDF-5497-F034-8A07-ADAC331731F8}"/>
          </ac:spMkLst>
        </pc:spChg>
        <pc:spChg chg="add">
          <ac:chgData name="Marius Hertzsch" userId="154a6c19-8a5f-4c63-abd1-9b6c37e87d63" providerId="ADAL" clId="{AC4A2614-43AB-4FA5-A7C6-3038454CA98A}" dt="2024-08-14T09:45:11.726" v="2"/>
          <ac:spMkLst>
            <pc:docMk/>
            <pc:sldMasterMk cId="3513628403" sldId="2147483716"/>
            <ac:spMk id="15" creationId="{73FE3D7A-2555-AD6A-D7B6-F4A12DB88309}"/>
          </ac:spMkLst>
        </pc:spChg>
        <pc:spChg chg="add">
          <ac:chgData name="Marius Hertzsch" userId="154a6c19-8a5f-4c63-abd1-9b6c37e87d63" providerId="ADAL" clId="{AC4A2614-43AB-4FA5-A7C6-3038454CA98A}" dt="2024-08-14T09:45:11.726" v="2"/>
          <ac:spMkLst>
            <pc:docMk/>
            <pc:sldMasterMk cId="3513628403" sldId="2147483716"/>
            <ac:spMk id="16" creationId="{563E826D-6367-8D72-5136-4E419B073E6B}"/>
          </ac:spMkLst>
        </pc:spChg>
        <pc:picChg chg="add">
          <ac:chgData name="Marius Hertzsch" userId="154a6c19-8a5f-4c63-abd1-9b6c37e87d63" providerId="ADAL" clId="{AC4A2614-43AB-4FA5-A7C6-3038454CA98A}" dt="2024-08-14T09:45:11.726" v="2"/>
          <ac:picMkLst>
            <pc:docMk/>
            <pc:sldMasterMk cId="3513628403" sldId="2147483716"/>
            <ac:picMk id="14" creationId="{7267F79B-C126-1205-E93B-7D02658DD479}"/>
          </ac:picMkLst>
        </pc:picChg>
      </pc:sldMasterChg>
      <pc:sldMasterChg chg="addSp">
        <pc:chgData name="Marius Hertzsch" userId="154a6c19-8a5f-4c63-abd1-9b6c37e87d63" providerId="ADAL" clId="{AC4A2614-43AB-4FA5-A7C6-3038454CA98A}" dt="2024-08-14T09:46:15.204" v="21"/>
        <pc:sldMasterMkLst>
          <pc:docMk/>
          <pc:sldMasterMk cId="3545918472" sldId="2147483716"/>
        </pc:sldMasterMkLst>
        <pc:spChg chg="add">
          <ac:chgData name="Marius Hertzsch" userId="154a6c19-8a5f-4c63-abd1-9b6c37e87d63" providerId="ADAL" clId="{AC4A2614-43AB-4FA5-A7C6-3038454CA98A}" dt="2024-08-14T09:46:15.204" v="21"/>
          <ac:spMkLst>
            <pc:docMk/>
            <pc:sldMasterMk cId="3545918472" sldId="2147483716"/>
            <ac:spMk id="7" creationId="{A3C63E46-DEE1-46A2-BCEB-5819ED8DEFA6}"/>
          </ac:spMkLst>
        </pc:spChg>
        <pc:spChg chg="add">
          <ac:chgData name="Marius Hertzsch" userId="154a6c19-8a5f-4c63-abd1-9b6c37e87d63" providerId="ADAL" clId="{AC4A2614-43AB-4FA5-A7C6-3038454CA98A}" dt="2024-08-14T09:46:15.204" v="21"/>
          <ac:spMkLst>
            <pc:docMk/>
            <pc:sldMasterMk cId="3545918472" sldId="2147483716"/>
            <ac:spMk id="8" creationId="{72238619-9624-24C0-50DB-3F5F853F8026}"/>
          </ac:spMkLst>
        </pc:spChg>
        <pc:spChg chg="add">
          <ac:chgData name="Marius Hertzsch" userId="154a6c19-8a5f-4c63-abd1-9b6c37e87d63" providerId="ADAL" clId="{AC4A2614-43AB-4FA5-A7C6-3038454CA98A}" dt="2024-08-14T09:46:15.204" v="21"/>
          <ac:spMkLst>
            <pc:docMk/>
            <pc:sldMasterMk cId="3545918472" sldId="2147483716"/>
            <ac:spMk id="9" creationId="{A093056E-52D9-2B30-694C-5A0B598D3E85}"/>
          </ac:spMkLst>
        </pc:spChg>
        <pc:spChg chg="add">
          <ac:chgData name="Marius Hertzsch" userId="154a6c19-8a5f-4c63-abd1-9b6c37e87d63" providerId="ADAL" clId="{AC4A2614-43AB-4FA5-A7C6-3038454CA98A}" dt="2024-08-14T09:46:15.204" v="21"/>
          <ac:spMkLst>
            <pc:docMk/>
            <pc:sldMasterMk cId="3545918472" sldId="2147483716"/>
            <ac:spMk id="10" creationId="{8A75C1DE-D4CF-2F7C-1609-BDE342960288}"/>
          </ac:spMkLst>
        </pc:spChg>
        <pc:spChg chg="add">
          <ac:chgData name="Marius Hertzsch" userId="154a6c19-8a5f-4c63-abd1-9b6c37e87d63" providerId="ADAL" clId="{AC4A2614-43AB-4FA5-A7C6-3038454CA98A}" dt="2024-08-14T09:46:15.204" v="21"/>
          <ac:spMkLst>
            <pc:docMk/>
            <pc:sldMasterMk cId="3545918472" sldId="2147483716"/>
            <ac:spMk id="11" creationId="{A5BE1E05-D0B6-9107-7A19-56893327B832}"/>
          </ac:spMkLst>
        </pc:spChg>
        <pc:spChg chg="add">
          <ac:chgData name="Marius Hertzsch" userId="154a6c19-8a5f-4c63-abd1-9b6c37e87d63" providerId="ADAL" clId="{AC4A2614-43AB-4FA5-A7C6-3038454CA98A}" dt="2024-08-14T09:46:15.204" v="21"/>
          <ac:spMkLst>
            <pc:docMk/>
            <pc:sldMasterMk cId="3545918472" sldId="2147483716"/>
            <ac:spMk id="12" creationId="{68FB3EB4-4CAD-2990-64E3-522FBBE2BDC2}"/>
          </ac:spMkLst>
        </pc:spChg>
        <pc:spChg chg="add">
          <ac:chgData name="Marius Hertzsch" userId="154a6c19-8a5f-4c63-abd1-9b6c37e87d63" providerId="ADAL" clId="{AC4A2614-43AB-4FA5-A7C6-3038454CA98A}" dt="2024-08-14T09:46:15.204" v="21"/>
          <ac:spMkLst>
            <pc:docMk/>
            <pc:sldMasterMk cId="3545918472" sldId="2147483716"/>
            <ac:spMk id="13" creationId="{927B8AA0-8A6A-C16E-0B62-D20AEDC2D501}"/>
          </ac:spMkLst>
        </pc:spChg>
        <pc:spChg chg="add">
          <ac:chgData name="Marius Hertzsch" userId="154a6c19-8a5f-4c63-abd1-9b6c37e87d63" providerId="ADAL" clId="{AC4A2614-43AB-4FA5-A7C6-3038454CA98A}" dt="2024-08-14T09:46:15.204" v="21"/>
          <ac:spMkLst>
            <pc:docMk/>
            <pc:sldMasterMk cId="3545918472" sldId="2147483716"/>
            <ac:spMk id="15" creationId="{44C05AD5-8D29-EBC3-3517-C12232F7A81D}"/>
          </ac:spMkLst>
        </pc:spChg>
        <pc:spChg chg="add">
          <ac:chgData name="Marius Hertzsch" userId="154a6c19-8a5f-4c63-abd1-9b6c37e87d63" providerId="ADAL" clId="{AC4A2614-43AB-4FA5-A7C6-3038454CA98A}" dt="2024-08-14T09:46:15.204" v="21"/>
          <ac:spMkLst>
            <pc:docMk/>
            <pc:sldMasterMk cId="3545918472" sldId="2147483716"/>
            <ac:spMk id="16" creationId="{EA778818-C157-49C6-3BEC-96B50C55AD0E}"/>
          </ac:spMkLst>
        </pc:spChg>
        <pc:picChg chg="add">
          <ac:chgData name="Marius Hertzsch" userId="154a6c19-8a5f-4c63-abd1-9b6c37e87d63" providerId="ADAL" clId="{AC4A2614-43AB-4FA5-A7C6-3038454CA98A}" dt="2024-08-14T09:46:15.204" v="21"/>
          <ac:picMkLst>
            <pc:docMk/>
            <pc:sldMasterMk cId="3545918472" sldId="2147483716"/>
            <ac:picMk id="14" creationId="{4ED9565F-2B71-BAA4-C543-D3FF7221FE5B}"/>
          </ac:picMkLst>
        </pc:picChg>
      </pc:sldMasterChg>
      <pc:sldMasterChg chg="addSp modSp">
        <pc:chgData name="Marius Hertzsch" userId="154a6c19-8a5f-4c63-abd1-9b6c37e87d63" providerId="ADAL" clId="{AC4A2614-43AB-4FA5-A7C6-3038454CA98A}" dt="2024-08-14T09:48:47.798" v="39" actId="735"/>
        <pc:sldMasterMkLst>
          <pc:docMk/>
          <pc:sldMasterMk cId="3711340441" sldId="2147483716"/>
        </pc:sldMasterMkLst>
        <pc:spChg chg="add">
          <ac:chgData name="Marius Hertzsch" userId="154a6c19-8a5f-4c63-abd1-9b6c37e87d63" providerId="ADAL" clId="{AC4A2614-43AB-4FA5-A7C6-3038454CA98A}" dt="2024-08-14T09:47:21.642" v="38"/>
          <ac:spMkLst>
            <pc:docMk/>
            <pc:sldMasterMk cId="3711340441" sldId="2147483716"/>
            <ac:spMk id="7" creationId="{B6FB15A4-AE7A-A96E-8323-27659E716CFF}"/>
          </ac:spMkLst>
        </pc:spChg>
        <pc:spChg chg="add">
          <ac:chgData name="Marius Hertzsch" userId="154a6c19-8a5f-4c63-abd1-9b6c37e87d63" providerId="ADAL" clId="{AC4A2614-43AB-4FA5-A7C6-3038454CA98A}" dt="2024-08-14T09:47:21.642" v="38"/>
          <ac:spMkLst>
            <pc:docMk/>
            <pc:sldMasterMk cId="3711340441" sldId="2147483716"/>
            <ac:spMk id="8" creationId="{EC56B477-211D-A964-4FAB-50AB96BD0CE6}"/>
          </ac:spMkLst>
        </pc:spChg>
        <pc:spChg chg="add">
          <ac:chgData name="Marius Hertzsch" userId="154a6c19-8a5f-4c63-abd1-9b6c37e87d63" providerId="ADAL" clId="{AC4A2614-43AB-4FA5-A7C6-3038454CA98A}" dt="2024-08-14T09:47:21.642" v="38"/>
          <ac:spMkLst>
            <pc:docMk/>
            <pc:sldMasterMk cId="3711340441" sldId="2147483716"/>
            <ac:spMk id="9" creationId="{E0751466-EEA2-ABC9-B0F2-E502A8F5E69A}"/>
          </ac:spMkLst>
        </pc:spChg>
        <pc:spChg chg="add">
          <ac:chgData name="Marius Hertzsch" userId="154a6c19-8a5f-4c63-abd1-9b6c37e87d63" providerId="ADAL" clId="{AC4A2614-43AB-4FA5-A7C6-3038454CA98A}" dt="2024-08-14T09:47:21.642" v="38"/>
          <ac:spMkLst>
            <pc:docMk/>
            <pc:sldMasterMk cId="3711340441" sldId="2147483716"/>
            <ac:spMk id="10" creationId="{E919EC20-2D06-73D8-7C2B-A87601E507BB}"/>
          </ac:spMkLst>
        </pc:spChg>
        <pc:spChg chg="add">
          <ac:chgData name="Marius Hertzsch" userId="154a6c19-8a5f-4c63-abd1-9b6c37e87d63" providerId="ADAL" clId="{AC4A2614-43AB-4FA5-A7C6-3038454CA98A}" dt="2024-08-14T09:47:21.642" v="38"/>
          <ac:spMkLst>
            <pc:docMk/>
            <pc:sldMasterMk cId="3711340441" sldId="2147483716"/>
            <ac:spMk id="11" creationId="{6A64AAB5-4097-A757-355B-E9835337DA1F}"/>
          </ac:spMkLst>
        </pc:spChg>
        <pc:spChg chg="add">
          <ac:chgData name="Marius Hertzsch" userId="154a6c19-8a5f-4c63-abd1-9b6c37e87d63" providerId="ADAL" clId="{AC4A2614-43AB-4FA5-A7C6-3038454CA98A}" dt="2024-08-14T09:47:21.642" v="38"/>
          <ac:spMkLst>
            <pc:docMk/>
            <pc:sldMasterMk cId="3711340441" sldId="2147483716"/>
            <ac:spMk id="12" creationId="{0CB9FAC9-6EF7-118E-4E36-115E062E197D}"/>
          </ac:spMkLst>
        </pc:spChg>
        <pc:spChg chg="add">
          <ac:chgData name="Marius Hertzsch" userId="154a6c19-8a5f-4c63-abd1-9b6c37e87d63" providerId="ADAL" clId="{AC4A2614-43AB-4FA5-A7C6-3038454CA98A}" dt="2024-08-14T09:47:21.642" v="38"/>
          <ac:spMkLst>
            <pc:docMk/>
            <pc:sldMasterMk cId="3711340441" sldId="2147483716"/>
            <ac:spMk id="13" creationId="{0A5103F7-A8E8-E754-240E-B2EA00E4981C}"/>
          </ac:spMkLst>
        </pc:spChg>
        <pc:spChg chg="add">
          <ac:chgData name="Marius Hertzsch" userId="154a6c19-8a5f-4c63-abd1-9b6c37e87d63" providerId="ADAL" clId="{AC4A2614-43AB-4FA5-A7C6-3038454CA98A}" dt="2024-08-14T09:47:21.642" v="38"/>
          <ac:spMkLst>
            <pc:docMk/>
            <pc:sldMasterMk cId="3711340441" sldId="2147483716"/>
            <ac:spMk id="15" creationId="{E520E102-8D41-852E-4E0C-8E6978C57B8B}"/>
          </ac:spMkLst>
        </pc:spChg>
        <pc:spChg chg="add">
          <ac:chgData name="Marius Hertzsch" userId="154a6c19-8a5f-4c63-abd1-9b6c37e87d63" providerId="ADAL" clId="{AC4A2614-43AB-4FA5-A7C6-3038454CA98A}" dt="2024-08-14T09:47:21.642" v="38"/>
          <ac:spMkLst>
            <pc:docMk/>
            <pc:sldMasterMk cId="3711340441" sldId="2147483716"/>
            <ac:spMk id="16" creationId="{A462BEA2-A400-A205-C9D9-E82AF9CE270B}"/>
          </ac:spMkLst>
        </pc:spChg>
        <pc:picChg chg="add">
          <ac:chgData name="Marius Hertzsch" userId="154a6c19-8a5f-4c63-abd1-9b6c37e87d63" providerId="ADAL" clId="{AC4A2614-43AB-4FA5-A7C6-3038454CA98A}" dt="2024-08-14T09:47:21.642" v="38"/>
          <ac:picMkLst>
            <pc:docMk/>
            <pc:sldMasterMk cId="3711340441" sldId="2147483716"/>
            <ac:picMk id="14" creationId="{E92B2ED5-1441-9E3C-8B1F-1062F59D8E2C}"/>
          </ac:picMkLst>
        </pc:picChg>
      </pc:sldMasterChg>
    </pc:docChg>
  </pc:docChgLst>
  <pc:docChgLst>
    <pc:chgData name="Marius Hertzsch" userId="154a6c19-8a5f-4c63-abd1-9b6c37e87d63" providerId="ADAL" clId="{9652930C-EAF7-4A09-9116-735C24D1F736}"/>
    <pc:docChg chg="undo redo custSel addSld delSld modSld modMainMaster">
      <pc:chgData name="Marius Hertzsch" userId="154a6c19-8a5f-4c63-abd1-9b6c37e87d63" providerId="ADAL" clId="{9652930C-EAF7-4A09-9116-735C24D1F736}" dt="2024-08-23T12:44:11.363" v="357" actId="680"/>
      <pc:docMkLst>
        <pc:docMk/>
      </pc:docMkLst>
      <pc:sldChg chg="new del">
        <pc:chgData name="Marius Hertzsch" userId="154a6c19-8a5f-4c63-abd1-9b6c37e87d63" providerId="ADAL" clId="{9652930C-EAF7-4A09-9116-735C24D1F736}" dt="2024-08-15T06:41:19.670" v="184" actId="47"/>
        <pc:sldMkLst>
          <pc:docMk/>
          <pc:sldMk cId="263701297" sldId="256"/>
        </pc:sldMkLst>
      </pc:sldChg>
      <pc:sldChg chg="new add del">
        <pc:chgData name="Marius Hertzsch" userId="154a6c19-8a5f-4c63-abd1-9b6c37e87d63" providerId="ADAL" clId="{9652930C-EAF7-4A09-9116-735C24D1F736}" dt="2024-08-14T15:02:07.521" v="142" actId="47"/>
        <pc:sldMkLst>
          <pc:docMk/>
          <pc:sldMk cId="538571505" sldId="256"/>
        </pc:sldMkLst>
      </pc:sldChg>
      <pc:sldChg chg="new del">
        <pc:chgData name="Marius Hertzsch" userId="154a6c19-8a5f-4c63-abd1-9b6c37e87d63" providerId="ADAL" clId="{9652930C-EAF7-4A09-9116-735C24D1F736}" dt="2024-08-15T07:27:59.078" v="222" actId="47"/>
        <pc:sldMkLst>
          <pc:docMk/>
          <pc:sldMk cId="1756053887" sldId="256"/>
        </pc:sldMkLst>
      </pc:sldChg>
      <pc:sldChg chg="new del">
        <pc:chgData name="Marius Hertzsch" userId="154a6c19-8a5f-4c63-abd1-9b6c37e87d63" providerId="ADAL" clId="{9652930C-EAF7-4A09-9116-735C24D1F736}" dt="2024-08-15T07:14:28.912" v="216" actId="47"/>
        <pc:sldMkLst>
          <pc:docMk/>
          <pc:sldMk cId="2855804990" sldId="256"/>
        </pc:sldMkLst>
      </pc:sldChg>
      <pc:sldChg chg="new del">
        <pc:chgData name="Marius Hertzsch" userId="154a6c19-8a5f-4c63-abd1-9b6c37e87d63" providerId="ADAL" clId="{9652930C-EAF7-4A09-9116-735C24D1F736}" dt="2024-08-23T12:44:04.140" v="355" actId="47"/>
        <pc:sldMkLst>
          <pc:docMk/>
          <pc:sldMk cId="3141629512" sldId="256"/>
        </pc:sldMkLst>
      </pc:sldChg>
      <pc:sldChg chg="new del">
        <pc:chgData name="Marius Hertzsch" userId="154a6c19-8a5f-4c63-abd1-9b6c37e87d63" providerId="ADAL" clId="{9652930C-EAF7-4A09-9116-735C24D1F736}" dt="2024-08-14T15:09:31.221" v="170" actId="47"/>
        <pc:sldMkLst>
          <pc:docMk/>
          <pc:sldMk cId="3174726256" sldId="256"/>
        </pc:sldMkLst>
      </pc:sldChg>
      <pc:sldChg chg="new del">
        <pc:chgData name="Marius Hertzsch" userId="154a6c19-8a5f-4c63-abd1-9b6c37e87d63" providerId="ADAL" clId="{9652930C-EAF7-4A09-9116-735C24D1F736}" dt="2024-08-14T15:09:35.814" v="175" actId="47"/>
        <pc:sldMkLst>
          <pc:docMk/>
          <pc:sldMk cId="3829574793" sldId="256"/>
        </pc:sldMkLst>
      </pc:sldChg>
      <pc:sldChg chg="addSp delSp modSp new del mod">
        <pc:chgData name="Marius Hertzsch" userId="154a6c19-8a5f-4c63-abd1-9b6c37e87d63" providerId="ADAL" clId="{9652930C-EAF7-4A09-9116-735C24D1F736}" dt="2024-08-15T08:20:59.580" v="351" actId="47"/>
        <pc:sldMkLst>
          <pc:docMk/>
          <pc:sldMk cId="3892026742" sldId="256"/>
        </pc:sldMkLst>
        <pc:spChg chg="mod">
          <ac:chgData name="Marius Hertzsch" userId="154a6c19-8a5f-4c63-abd1-9b6c37e87d63" providerId="ADAL" clId="{9652930C-EAF7-4A09-9116-735C24D1F736}" dt="2024-08-15T08:00:39.735" v="275"/>
          <ac:spMkLst>
            <pc:docMk/>
            <pc:sldMk cId="3892026742" sldId="256"/>
            <ac:spMk id="2" creationId="{5DDBF351-AFAB-02E4-FC21-C62586D4D14C}"/>
          </ac:spMkLst>
        </pc:spChg>
        <pc:spChg chg="mod">
          <ac:chgData name="Marius Hertzsch" userId="154a6c19-8a5f-4c63-abd1-9b6c37e87d63" providerId="ADAL" clId="{9652930C-EAF7-4A09-9116-735C24D1F736}" dt="2024-08-15T08:01:10.518" v="282"/>
          <ac:spMkLst>
            <pc:docMk/>
            <pc:sldMk cId="3892026742" sldId="256"/>
            <ac:spMk id="3" creationId="{B63B668B-D21D-5525-1CEC-DBDEEF84BEE6}"/>
          </ac:spMkLst>
        </pc:spChg>
        <pc:spChg chg="mod">
          <ac:chgData name="Marius Hertzsch" userId="154a6c19-8a5f-4c63-abd1-9b6c37e87d63" providerId="ADAL" clId="{9652930C-EAF7-4A09-9116-735C24D1F736}" dt="2024-08-15T08:01:21.653" v="288" actId="20577"/>
          <ac:spMkLst>
            <pc:docMk/>
            <pc:sldMk cId="3892026742" sldId="256"/>
            <ac:spMk id="4" creationId="{728E16E9-DE51-5813-F26E-649CC5B38867}"/>
          </ac:spMkLst>
        </pc:spChg>
        <pc:spChg chg="mod">
          <ac:chgData name="Marius Hertzsch" userId="154a6c19-8a5f-4c63-abd1-9b6c37e87d63" providerId="ADAL" clId="{9652930C-EAF7-4A09-9116-735C24D1F736}" dt="2024-08-15T08:00:52.816" v="278"/>
          <ac:spMkLst>
            <pc:docMk/>
            <pc:sldMk cId="3892026742" sldId="256"/>
            <ac:spMk id="5" creationId="{CD9E8EEB-0850-52E2-2180-6D59503C0D55}"/>
          </ac:spMkLst>
        </pc:spChg>
        <pc:spChg chg="mod">
          <ac:chgData name="Marius Hertzsch" userId="154a6c19-8a5f-4c63-abd1-9b6c37e87d63" providerId="ADAL" clId="{9652930C-EAF7-4A09-9116-735C24D1F736}" dt="2024-08-15T08:01:29.137" v="291" actId="20577"/>
          <ac:spMkLst>
            <pc:docMk/>
            <pc:sldMk cId="3892026742" sldId="256"/>
            <ac:spMk id="6" creationId="{DCE372BE-CFAD-74EF-DB5E-5846CE8050B9}"/>
          </ac:spMkLst>
        </pc:spChg>
        <pc:spChg chg="mod">
          <ac:chgData name="Marius Hertzsch" userId="154a6c19-8a5f-4c63-abd1-9b6c37e87d63" providerId="ADAL" clId="{9652930C-EAF7-4A09-9116-735C24D1F736}" dt="2024-08-15T08:00:57.711" v="279"/>
          <ac:spMkLst>
            <pc:docMk/>
            <pc:sldMk cId="3892026742" sldId="256"/>
            <ac:spMk id="7" creationId="{FDFFAD99-DA40-B1B8-C3CF-AFE9488B6179}"/>
          </ac:spMkLst>
        </pc:spChg>
        <pc:spChg chg="mod">
          <ac:chgData name="Marius Hertzsch" userId="154a6c19-8a5f-4c63-abd1-9b6c37e87d63" providerId="ADAL" clId="{9652930C-EAF7-4A09-9116-735C24D1F736}" dt="2024-08-15T08:00:17.685" v="269"/>
          <ac:spMkLst>
            <pc:docMk/>
            <pc:sldMk cId="3892026742" sldId="256"/>
            <ac:spMk id="8" creationId="{7C3F5363-ABA1-3EC6-CF57-61E3C5388115}"/>
          </ac:spMkLst>
        </pc:spChg>
        <pc:spChg chg="mod">
          <ac:chgData name="Marius Hertzsch" userId="154a6c19-8a5f-4c63-abd1-9b6c37e87d63" providerId="ADAL" clId="{9652930C-EAF7-4A09-9116-735C24D1F736}" dt="2024-08-15T08:00:23.245" v="270"/>
          <ac:spMkLst>
            <pc:docMk/>
            <pc:sldMk cId="3892026742" sldId="256"/>
            <ac:spMk id="9" creationId="{65911806-DA35-F45D-BCB6-072151FF5FB0}"/>
          </ac:spMkLst>
        </pc:spChg>
        <pc:spChg chg="mod">
          <ac:chgData name="Marius Hertzsch" userId="154a6c19-8a5f-4c63-abd1-9b6c37e87d63" providerId="ADAL" clId="{9652930C-EAF7-4A09-9116-735C24D1F736}" dt="2024-08-15T08:00:31.954" v="273"/>
          <ac:spMkLst>
            <pc:docMk/>
            <pc:sldMk cId="3892026742" sldId="256"/>
            <ac:spMk id="10" creationId="{2E2423AB-2200-F412-FFF1-0BDB725618D0}"/>
          </ac:spMkLst>
        </pc:spChg>
        <pc:spChg chg="mod">
          <ac:chgData name="Marius Hertzsch" userId="154a6c19-8a5f-4c63-abd1-9b6c37e87d63" providerId="ADAL" clId="{9652930C-EAF7-4A09-9116-735C24D1F736}" dt="2024-08-15T08:00:35.454" v="274"/>
          <ac:spMkLst>
            <pc:docMk/>
            <pc:sldMk cId="3892026742" sldId="256"/>
            <ac:spMk id="11" creationId="{9A262134-4351-BEC3-E167-F352490002E6}"/>
          </ac:spMkLst>
        </pc:spChg>
        <pc:spChg chg="del">
          <ac:chgData name="Marius Hertzsch" userId="154a6c19-8a5f-4c63-abd1-9b6c37e87d63" providerId="ADAL" clId="{9652930C-EAF7-4A09-9116-735C24D1F736}" dt="2024-08-15T08:01:55.689" v="292" actId="931"/>
          <ac:spMkLst>
            <pc:docMk/>
            <pc:sldMk cId="3892026742" sldId="256"/>
            <ac:spMk id="12" creationId="{D61AC9D8-B233-C9A2-60FE-16DBF9CD805D}"/>
          </ac:spMkLst>
        </pc:spChg>
        <pc:spChg chg="add del">
          <ac:chgData name="Marius Hertzsch" userId="154a6c19-8a5f-4c63-abd1-9b6c37e87d63" providerId="ADAL" clId="{9652930C-EAF7-4A09-9116-735C24D1F736}" dt="2024-08-15T08:02:56.586" v="346" actId="931"/>
          <ac:spMkLst>
            <pc:docMk/>
            <pc:sldMk cId="3892026742" sldId="256"/>
            <ac:spMk id="13" creationId="{7FA36921-7FA2-DBA6-97BA-256089EC1D64}"/>
          </ac:spMkLst>
        </pc:spChg>
        <pc:spChg chg="mod">
          <ac:chgData name="Marius Hertzsch" userId="154a6c19-8a5f-4c63-abd1-9b6c37e87d63" providerId="ADAL" clId="{9652930C-EAF7-4A09-9116-735C24D1F736}" dt="2024-08-15T08:00:44.363" v="276"/>
          <ac:spMkLst>
            <pc:docMk/>
            <pc:sldMk cId="3892026742" sldId="256"/>
            <ac:spMk id="14" creationId="{4A0E0067-0112-E597-F2E3-CCA03856DD2D}"/>
          </ac:spMkLst>
        </pc:spChg>
        <pc:spChg chg="mod">
          <ac:chgData name="Marius Hertzsch" userId="154a6c19-8a5f-4c63-abd1-9b6c37e87d63" providerId="ADAL" clId="{9652930C-EAF7-4A09-9116-735C24D1F736}" dt="2024-08-15T08:00:48.202" v="277"/>
          <ac:spMkLst>
            <pc:docMk/>
            <pc:sldMk cId="3892026742" sldId="256"/>
            <ac:spMk id="15" creationId="{FB1828CC-16DA-8218-89F4-E0AAAE8C5585}"/>
          </ac:spMkLst>
        </pc:spChg>
        <pc:spChg chg="mod">
          <ac:chgData name="Marius Hertzsch" userId="154a6c19-8a5f-4c63-abd1-9b6c37e87d63" providerId="ADAL" clId="{9652930C-EAF7-4A09-9116-735C24D1F736}" dt="2024-08-15T08:01:01.950" v="280"/>
          <ac:spMkLst>
            <pc:docMk/>
            <pc:sldMk cId="3892026742" sldId="256"/>
            <ac:spMk id="16" creationId="{4DE38C1A-7E41-F016-B062-45942FD55399}"/>
          </ac:spMkLst>
        </pc:spChg>
        <pc:spChg chg="mod">
          <ac:chgData name="Marius Hertzsch" userId="154a6c19-8a5f-4c63-abd1-9b6c37e87d63" providerId="ADAL" clId="{9652930C-EAF7-4A09-9116-735C24D1F736}" dt="2024-08-15T08:01:06.330" v="281"/>
          <ac:spMkLst>
            <pc:docMk/>
            <pc:sldMk cId="3892026742" sldId="256"/>
            <ac:spMk id="17" creationId="{34CEAA70-8746-68F1-F78E-8873534FFBE9}"/>
          </ac:spMkLst>
        </pc:spChg>
        <pc:picChg chg="add mod">
          <ac:chgData name="Marius Hertzsch" userId="154a6c19-8a5f-4c63-abd1-9b6c37e87d63" providerId="ADAL" clId="{9652930C-EAF7-4A09-9116-735C24D1F736}" dt="2024-08-15T08:02:32.468" v="337" actId="1076"/>
          <ac:picMkLst>
            <pc:docMk/>
            <pc:sldMk cId="3892026742" sldId="256"/>
            <ac:picMk id="19" creationId="{3D1F369A-AB6F-7C3F-6246-20939D8C11D2}"/>
          </ac:picMkLst>
        </pc:picChg>
        <pc:picChg chg="add mod">
          <ac:chgData name="Marius Hertzsch" userId="154a6c19-8a5f-4c63-abd1-9b6c37e87d63" providerId="ADAL" clId="{9652930C-EAF7-4A09-9116-735C24D1F736}" dt="2024-08-15T08:02:53.253" v="345" actId="931"/>
          <ac:picMkLst>
            <pc:docMk/>
            <pc:sldMk cId="3892026742" sldId="256"/>
            <ac:picMk id="21" creationId="{416E7BE6-98EF-6AA6-0B36-F5D71D005582}"/>
          </ac:picMkLst>
        </pc:picChg>
        <pc:picChg chg="add mod modCrop">
          <ac:chgData name="Marius Hertzsch" userId="154a6c19-8a5f-4c63-abd1-9b6c37e87d63" providerId="ADAL" clId="{9652930C-EAF7-4A09-9116-735C24D1F736}" dt="2024-08-15T08:03:20.454" v="350" actId="18131"/>
          <ac:picMkLst>
            <pc:docMk/>
            <pc:sldMk cId="3892026742" sldId="256"/>
            <ac:picMk id="23" creationId="{58578C25-CAAF-D52B-EA69-8CC5F61E2057}"/>
          </ac:picMkLst>
        </pc:picChg>
      </pc:sldChg>
      <pc:sldChg chg="new del">
        <pc:chgData name="Marius Hertzsch" userId="154a6c19-8a5f-4c63-abd1-9b6c37e87d63" providerId="ADAL" clId="{9652930C-EAF7-4A09-9116-735C24D1F736}" dt="2024-08-23T12:44:08.139" v="356" actId="47"/>
        <pc:sldMkLst>
          <pc:docMk/>
          <pc:sldMk cId="706641627" sldId="257"/>
        </pc:sldMkLst>
      </pc:sldChg>
      <pc:sldChg chg="new add del">
        <pc:chgData name="Marius Hertzsch" userId="154a6c19-8a5f-4c63-abd1-9b6c37e87d63" providerId="ADAL" clId="{9652930C-EAF7-4A09-9116-735C24D1F736}" dt="2024-08-14T15:02:07.944" v="143" actId="47"/>
        <pc:sldMkLst>
          <pc:docMk/>
          <pc:sldMk cId="1426589244" sldId="257"/>
        </pc:sldMkLst>
      </pc:sldChg>
      <pc:sldChg chg="new del">
        <pc:chgData name="Marius Hertzsch" userId="154a6c19-8a5f-4c63-abd1-9b6c37e87d63" providerId="ADAL" clId="{9652930C-EAF7-4A09-9116-735C24D1F736}" dt="2024-08-14T15:09:31.574" v="171" actId="47"/>
        <pc:sldMkLst>
          <pc:docMk/>
          <pc:sldMk cId="1808761069" sldId="257"/>
        </pc:sldMkLst>
      </pc:sldChg>
      <pc:sldChg chg="new del">
        <pc:chgData name="Marius Hertzsch" userId="154a6c19-8a5f-4c63-abd1-9b6c37e87d63" providerId="ADAL" clId="{9652930C-EAF7-4A09-9116-735C24D1F736}" dt="2024-08-15T07:27:59.717" v="223" actId="47"/>
        <pc:sldMkLst>
          <pc:docMk/>
          <pc:sldMk cId="1932181366" sldId="257"/>
        </pc:sldMkLst>
      </pc:sldChg>
      <pc:sldChg chg="new del">
        <pc:chgData name="Marius Hertzsch" userId="154a6c19-8a5f-4c63-abd1-9b6c37e87d63" providerId="ADAL" clId="{9652930C-EAF7-4A09-9116-735C24D1F736}" dt="2024-08-15T06:41:20.165" v="185" actId="47"/>
        <pc:sldMkLst>
          <pc:docMk/>
          <pc:sldMk cId="2283847963" sldId="257"/>
        </pc:sldMkLst>
      </pc:sldChg>
      <pc:sldChg chg="new del">
        <pc:chgData name="Marius Hertzsch" userId="154a6c19-8a5f-4c63-abd1-9b6c37e87d63" providerId="ADAL" clId="{9652930C-EAF7-4A09-9116-735C24D1F736}" dt="2024-08-15T07:14:29.413" v="217" actId="47"/>
        <pc:sldMkLst>
          <pc:docMk/>
          <pc:sldMk cId="2536197769" sldId="257"/>
        </pc:sldMkLst>
      </pc:sldChg>
      <pc:sldChg chg="new">
        <pc:chgData name="Marius Hertzsch" userId="154a6c19-8a5f-4c63-abd1-9b6c37e87d63" providerId="ADAL" clId="{9652930C-EAF7-4A09-9116-735C24D1F736}" dt="2024-08-23T12:43:59.960" v="354" actId="680"/>
        <pc:sldMkLst>
          <pc:docMk/>
          <pc:sldMk cId="265623121" sldId="258"/>
        </pc:sldMkLst>
      </pc:sldChg>
      <pc:sldChg chg="new del">
        <pc:chgData name="Marius Hertzsch" userId="154a6c19-8a5f-4c63-abd1-9b6c37e87d63" providerId="ADAL" clId="{9652930C-EAF7-4A09-9116-735C24D1F736}" dt="2024-08-15T06:41:20.605" v="186" actId="47"/>
        <pc:sldMkLst>
          <pc:docMk/>
          <pc:sldMk cId="824395371" sldId="258"/>
        </pc:sldMkLst>
      </pc:sldChg>
      <pc:sldChg chg="new del">
        <pc:chgData name="Marius Hertzsch" userId="154a6c19-8a5f-4c63-abd1-9b6c37e87d63" providerId="ADAL" clId="{9652930C-EAF7-4A09-9116-735C24D1F736}" dt="2024-08-14T15:09:32.043" v="172" actId="47"/>
        <pc:sldMkLst>
          <pc:docMk/>
          <pc:sldMk cId="1514294116" sldId="258"/>
        </pc:sldMkLst>
      </pc:sldChg>
      <pc:sldChg chg="new add del">
        <pc:chgData name="Marius Hertzsch" userId="154a6c19-8a5f-4c63-abd1-9b6c37e87d63" providerId="ADAL" clId="{9652930C-EAF7-4A09-9116-735C24D1F736}" dt="2024-08-14T15:02:08.445" v="144" actId="47"/>
        <pc:sldMkLst>
          <pc:docMk/>
          <pc:sldMk cId="2082828897" sldId="258"/>
        </pc:sldMkLst>
      </pc:sldChg>
      <pc:sldChg chg="new del">
        <pc:chgData name="Marius Hertzsch" userId="154a6c19-8a5f-4c63-abd1-9b6c37e87d63" providerId="ADAL" clId="{9652930C-EAF7-4A09-9116-735C24D1F736}" dt="2024-08-15T07:14:29.914" v="218" actId="47"/>
        <pc:sldMkLst>
          <pc:docMk/>
          <pc:sldMk cId="2301057435" sldId="258"/>
        </pc:sldMkLst>
      </pc:sldChg>
      <pc:sldChg chg="del">
        <pc:chgData name="Marius Hertzsch" userId="154a6c19-8a5f-4c63-abd1-9b6c37e87d63" providerId="ADAL" clId="{9652930C-EAF7-4A09-9116-735C24D1F736}" dt="2024-08-14T14:20:25.109" v="82" actId="47"/>
        <pc:sldMkLst>
          <pc:docMk/>
          <pc:sldMk cId="3109071546" sldId="258"/>
        </pc:sldMkLst>
      </pc:sldChg>
      <pc:sldChg chg="new">
        <pc:chgData name="Marius Hertzsch" userId="154a6c19-8a5f-4c63-abd1-9b6c37e87d63" providerId="ADAL" clId="{9652930C-EAF7-4A09-9116-735C24D1F736}" dt="2024-08-23T12:44:11.363" v="357" actId="680"/>
        <pc:sldMkLst>
          <pc:docMk/>
          <pc:sldMk cId="65555428" sldId="259"/>
        </pc:sldMkLst>
      </pc:sldChg>
      <pc:sldChg chg="new del">
        <pc:chgData name="Marius Hertzsch" userId="154a6c19-8a5f-4c63-abd1-9b6c37e87d63" providerId="ADAL" clId="{9652930C-EAF7-4A09-9116-735C24D1F736}" dt="2024-08-14T15:09:32.591" v="173" actId="47"/>
        <pc:sldMkLst>
          <pc:docMk/>
          <pc:sldMk cId="872552462" sldId="259"/>
        </pc:sldMkLst>
      </pc:sldChg>
      <pc:sldChg chg="new add del">
        <pc:chgData name="Marius Hertzsch" userId="154a6c19-8a5f-4c63-abd1-9b6c37e87d63" providerId="ADAL" clId="{9652930C-EAF7-4A09-9116-735C24D1F736}" dt="2024-08-14T15:02:08.978" v="145" actId="47"/>
        <pc:sldMkLst>
          <pc:docMk/>
          <pc:sldMk cId="1390557485" sldId="259"/>
        </pc:sldMkLst>
      </pc:sldChg>
      <pc:sldChg chg="new del">
        <pc:chgData name="Marius Hertzsch" userId="154a6c19-8a5f-4c63-abd1-9b6c37e87d63" providerId="ADAL" clId="{9652930C-EAF7-4A09-9116-735C24D1F736}" dt="2024-08-15T07:14:30.400" v="219" actId="47"/>
        <pc:sldMkLst>
          <pc:docMk/>
          <pc:sldMk cId="2491018707" sldId="259"/>
        </pc:sldMkLst>
      </pc:sldChg>
      <pc:sldChg chg="new del">
        <pc:chgData name="Marius Hertzsch" userId="154a6c19-8a5f-4c63-abd1-9b6c37e87d63" providerId="ADAL" clId="{9652930C-EAF7-4A09-9116-735C24D1F736}" dt="2024-08-14T14:24:59.064" v="85" actId="47"/>
        <pc:sldMkLst>
          <pc:docMk/>
          <pc:sldMk cId="3419821834" sldId="259"/>
        </pc:sldMkLst>
      </pc:sldChg>
      <pc:sldChg chg="new del">
        <pc:chgData name="Marius Hertzsch" userId="154a6c19-8a5f-4c63-abd1-9b6c37e87d63" providerId="ADAL" clId="{9652930C-EAF7-4A09-9116-735C24D1F736}" dt="2024-08-14T14:18:46.386" v="80" actId="47"/>
        <pc:sldMkLst>
          <pc:docMk/>
          <pc:sldMk cId="3606811752" sldId="259"/>
        </pc:sldMkLst>
      </pc:sldChg>
      <pc:sldChg chg="add del">
        <pc:chgData name="Marius Hertzsch" userId="154a6c19-8a5f-4c63-abd1-9b6c37e87d63" providerId="ADAL" clId="{9652930C-EAF7-4A09-9116-735C24D1F736}" dt="2024-08-14T13:22:12.433" v="10" actId="47"/>
        <pc:sldMkLst>
          <pc:docMk/>
          <pc:sldMk cId="3717601258" sldId="259"/>
        </pc:sldMkLst>
      </pc:sldChg>
      <pc:sldChg chg="new del">
        <pc:chgData name="Marius Hertzsch" userId="154a6c19-8a5f-4c63-abd1-9b6c37e87d63" providerId="ADAL" clId="{9652930C-EAF7-4A09-9116-735C24D1F736}" dt="2024-08-15T06:41:21.075" v="187" actId="47"/>
        <pc:sldMkLst>
          <pc:docMk/>
          <pc:sldMk cId="4183584115" sldId="259"/>
        </pc:sldMkLst>
      </pc:sldChg>
      <pc:sldChg chg="new del">
        <pc:chgData name="Marius Hertzsch" userId="154a6c19-8a5f-4c63-abd1-9b6c37e87d63" providerId="ADAL" clId="{9652930C-EAF7-4A09-9116-735C24D1F736}" dt="2024-08-14T14:24:59.441" v="86" actId="47"/>
        <pc:sldMkLst>
          <pc:docMk/>
          <pc:sldMk cId="1493712892" sldId="260"/>
        </pc:sldMkLst>
      </pc:sldChg>
      <pc:sldChg chg="new del">
        <pc:chgData name="Marius Hertzsch" userId="154a6c19-8a5f-4c63-abd1-9b6c37e87d63" providerId="ADAL" clId="{9652930C-EAF7-4A09-9116-735C24D1F736}" dt="2024-08-14T14:18:45.400" v="79" actId="47"/>
        <pc:sldMkLst>
          <pc:docMk/>
          <pc:sldMk cId="2128800613" sldId="260"/>
        </pc:sldMkLst>
      </pc:sldChg>
      <pc:sldChg chg="new del">
        <pc:chgData name="Marius Hertzsch" userId="154a6c19-8a5f-4c63-abd1-9b6c37e87d63" providerId="ADAL" clId="{9652930C-EAF7-4A09-9116-735C24D1F736}" dt="2024-08-14T14:24:59.807" v="87" actId="47"/>
        <pc:sldMkLst>
          <pc:docMk/>
          <pc:sldMk cId="1968521639" sldId="261"/>
        </pc:sldMkLst>
      </pc:sldChg>
      <pc:sldMasterChg chg="modSp mod modSldLayout">
        <pc:chgData name="Marius Hertzsch" userId="154a6c19-8a5f-4c63-abd1-9b6c37e87d63" providerId="ADAL" clId="{9652930C-EAF7-4A09-9116-735C24D1F736}" dt="2024-08-15T07:52:10.313" v="262" actId="20577"/>
        <pc:sldMasterMkLst>
          <pc:docMk/>
          <pc:sldMasterMk cId="1595041661" sldId="2147483692"/>
        </pc:sldMasterMkLst>
        <pc:spChg chg="mod">
          <ac:chgData name="Marius Hertzsch" userId="154a6c19-8a5f-4c63-abd1-9b6c37e87d63" providerId="ADAL" clId="{9652930C-EAF7-4A09-9116-735C24D1F736}" dt="2024-08-15T06:39:09.015" v="180" actId="14100"/>
          <ac:spMkLst>
            <pc:docMk/>
            <pc:sldMasterMk cId="1595041661" sldId="2147483692"/>
            <ac:spMk id="2" creationId="{DC1BDBCC-5987-4B83-8859-5CFB8916DF34}"/>
          </ac:spMkLst>
        </pc:spChg>
        <pc:spChg chg="mod">
          <ac:chgData name="Marius Hertzsch" userId="154a6c19-8a5f-4c63-abd1-9b6c37e87d63" providerId="ADAL" clId="{9652930C-EAF7-4A09-9116-735C24D1F736}" dt="2024-08-14T14:52:04.371" v="105" actId="403"/>
          <ac:spMkLst>
            <pc:docMk/>
            <pc:sldMasterMk cId="1595041661" sldId="2147483692"/>
            <ac:spMk id="5" creationId="{09FFCBD5-54E4-0112-6C38-0E55A0E2A86F}"/>
          </ac:spMkLst>
        </pc:spChg>
        <pc:spChg chg="mod">
          <ac:chgData name="Marius Hertzsch" userId="154a6c19-8a5f-4c63-abd1-9b6c37e87d63" providerId="ADAL" clId="{9652930C-EAF7-4A09-9116-735C24D1F736}" dt="2024-08-14T14:52:04.371" v="105" actId="403"/>
          <ac:spMkLst>
            <pc:docMk/>
            <pc:sldMasterMk cId="1595041661" sldId="2147483692"/>
            <ac:spMk id="7" creationId="{802189BB-87D8-6182-3348-DB4D6E63D13D}"/>
          </ac:spMkLst>
        </pc:spChg>
        <pc:spChg chg="mod">
          <ac:chgData name="Marius Hertzsch" userId="154a6c19-8a5f-4c63-abd1-9b6c37e87d63" providerId="ADAL" clId="{9652930C-EAF7-4A09-9116-735C24D1F736}" dt="2024-08-14T14:52:04.371" v="105" actId="403"/>
          <ac:spMkLst>
            <pc:docMk/>
            <pc:sldMasterMk cId="1595041661" sldId="2147483692"/>
            <ac:spMk id="9" creationId="{288D2B16-4555-48B1-B337-9E3FD08E79D5}"/>
          </ac:spMkLst>
        </pc:spChg>
        <pc:spChg chg="mod">
          <ac:chgData name="Marius Hertzsch" userId="154a6c19-8a5f-4c63-abd1-9b6c37e87d63" providerId="ADAL" clId="{9652930C-EAF7-4A09-9116-735C24D1F736}" dt="2024-08-15T07:28:08.323" v="226" actId="1036"/>
          <ac:spMkLst>
            <pc:docMk/>
            <pc:sldMasterMk cId="1595041661" sldId="2147483692"/>
            <ac:spMk id="12" creationId="{2BFC8283-6102-4CBE-9788-0FE0CC3C13DC}"/>
          </ac:spMkLst>
        </pc:spChg>
        <pc:spChg chg="mod">
          <ac:chgData name="Marius Hertzsch" userId="154a6c19-8a5f-4c63-abd1-9b6c37e87d63" providerId="ADAL" clId="{9652930C-EAF7-4A09-9116-735C24D1F736}" dt="2024-08-14T14:51:49.468" v="104" actId="403"/>
          <ac:spMkLst>
            <pc:docMk/>
            <pc:sldMasterMk cId="1595041661" sldId="2147483692"/>
            <ac:spMk id="19" creationId="{5114969B-3A69-4FDC-A24A-428B49AEFC4F}"/>
          </ac:spMkLst>
        </pc:spChg>
        <pc:spChg chg="mod">
          <ac:chgData name="Marius Hertzsch" userId="154a6c19-8a5f-4c63-abd1-9b6c37e87d63" providerId="ADAL" clId="{9652930C-EAF7-4A09-9116-735C24D1F736}" dt="2024-08-14T14:52:04.371" v="105" actId="403"/>
          <ac:spMkLst>
            <pc:docMk/>
            <pc:sldMasterMk cId="1595041661" sldId="2147483692"/>
            <ac:spMk id="20" creationId="{21C3540F-DFDF-4F9B-9921-838230C0D373}"/>
          </ac:spMkLst>
        </pc:spChg>
        <pc:spChg chg="mod">
          <ac:chgData name="Marius Hertzsch" userId="154a6c19-8a5f-4c63-abd1-9b6c37e87d63" providerId="ADAL" clId="{9652930C-EAF7-4A09-9116-735C24D1F736}" dt="2024-08-14T14:52:04.371" v="105" actId="403"/>
          <ac:spMkLst>
            <pc:docMk/>
            <pc:sldMasterMk cId="1595041661" sldId="2147483692"/>
            <ac:spMk id="21" creationId="{ECC47C33-6947-4230-915E-53F7F89D1C38}"/>
          </ac:spMkLst>
        </pc:spChg>
        <pc:sldLayoutChg chg="modSp mod">
          <pc:chgData name="Marius Hertzsch" userId="154a6c19-8a5f-4c63-abd1-9b6c37e87d63" providerId="ADAL" clId="{9652930C-EAF7-4A09-9116-735C24D1F736}" dt="2024-08-15T07:52:10.313" v="262" actId="20577"/>
          <pc:sldLayoutMkLst>
            <pc:docMk/>
            <pc:sldMasterMk cId="1595041661" sldId="2147483692"/>
            <pc:sldLayoutMk cId="3611536956" sldId="2147483693"/>
          </pc:sldLayoutMkLst>
          <pc:spChg chg="mod">
            <ac:chgData name="Marius Hertzsch" userId="154a6c19-8a5f-4c63-abd1-9b6c37e87d63" providerId="ADAL" clId="{9652930C-EAF7-4A09-9116-735C24D1F736}" dt="2024-08-15T06:54:16.134" v="195" actId="404"/>
            <ac:spMkLst>
              <pc:docMk/>
              <pc:sldMasterMk cId="1595041661" sldId="2147483692"/>
              <pc:sldLayoutMk cId="3611536956" sldId="2147483693"/>
              <ac:spMk id="2" creationId="{5FD43DB9-778C-180B-353F-36D79763D7E4}"/>
            </ac:spMkLst>
          </pc:spChg>
          <pc:spChg chg="mod">
            <ac:chgData name="Marius Hertzsch" userId="154a6c19-8a5f-4c63-abd1-9b6c37e87d63" providerId="ADAL" clId="{9652930C-EAF7-4A09-9116-735C24D1F736}" dt="2024-08-15T06:54:18.855" v="196" actId="404"/>
            <ac:spMkLst>
              <pc:docMk/>
              <pc:sldMasterMk cId="1595041661" sldId="2147483692"/>
              <pc:sldLayoutMk cId="3611536956" sldId="2147483693"/>
              <ac:spMk id="3" creationId="{160EECCF-8D00-6BA2-7AA2-EF077001C189}"/>
            </ac:spMkLst>
          </pc:spChg>
          <pc:spChg chg="mod">
            <ac:chgData name="Marius Hertzsch" userId="154a6c19-8a5f-4c63-abd1-9b6c37e87d63" providerId="ADAL" clId="{9652930C-EAF7-4A09-9116-735C24D1F736}" dt="2024-08-15T07:28:30.027" v="238" actId="1036"/>
            <ac:spMkLst>
              <pc:docMk/>
              <pc:sldMasterMk cId="1595041661" sldId="2147483692"/>
              <pc:sldLayoutMk cId="3611536956" sldId="2147483693"/>
              <ac:spMk id="4" creationId="{12F74A09-1DA3-7042-8EDC-BE733233E79D}"/>
            </ac:spMkLst>
          </pc:spChg>
          <pc:spChg chg="mod">
            <ac:chgData name="Marius Hertzsch" userId="154a6c19-8a5f-4c63-abd1-9b6c37e87d63" providerId="ADAL" clId="{9652930C-EAF7-4A09-9116-735C24D1F736}" dt="2024-08-15T07:28:30.027" v="238" actId="1036"/>
            <ac:spMkLst>
              <pc:docMk/>
              <pc:sldMasterMk cId="1595041661" sldId="2147483692"/>
              <pc:sldLayoutMk cId="3611536956" sldId="2147483693"/>
              <ac:spMk id="5" creationId="{EC2B60BB-9515-E8F1-1B58-581AC4CB1271}"/>
            </ac:spMkLst>
          </pc:spChg>
          <pc:spChg chg="mod">
            <ac:chgData name="Marius Hertzsch" userId="154a6c19-8a5f-4c63-abd1-9b6c37e87d63" providerId="ADAL" clId="{9652930C-EAF7-4A09-9116-735C24D1F736}" dt="2024-08-15T07:52:10.313" v="262" actId="20577"/>
            <ac:spMkLst>
              <pc:docMk/>
              <pc:sldMasterMk cId="1595041661" sldId="2147483692"/>
              <pc:sldLayoutMk cId="3611536956" sldId="2147483693"/>
              <ac:spMk id="18" creationId="{718D7B04-20EB-4DEB-A72E-DC6715E99B02}"/>
            </ac:spMkLst>
          </pc:spChg>
          <pc:spChg chg="mod">
            <ac:chgData name="Marius Hertzsch" userId="154a6c19-8a5f-4c63-abd1-9b6c37e87d63" providerId="ADAL" clId="{9652930C-EAF7-4A09-9116-735C24D1F736}" dt="2024-08-14T14:53:56.634" v="118" actId="255"/>
            <ac:spMkLst>
              <pc:docMk/>
              <pc:sldMasterMk cId="1595041661" sldId="2147483692"/>
              <pc:sldLayoutMk cId="3611536956" sldId="2147483693"/>
              <ac:spMk id="35" creationId="{697C5BA4-44FE-C680-6DD2-10E3ADEFC8F2}"/>
            </ac:spMkLst>
          </pc:spChg>
          <pc:spChg chg="mod">
            <ac:chgData name="Marius Hertzsch" userId="154a6c19-8a5f-4c63-abd1-9b6c37e87d63" providerId="ADAL" clId="{9652930C-EAF7-4A09-9116-735C24D1F736}" dt="2024-08-14T15:05:42.992" v="155" actId="1036"/>
            <ac:spMkLst>
              <pc:docMk/>
              <pc:sldMasterMk cId="1595041661" sldId="2147483692"/>
              <pc:sldLayoutMk cId="3611536956" sldId="2147483693"/>
              <ac:spMk id="36" creationId="{C50267AC-D44E-45BC-BE7B-C516C93031F2}"/>
            </ac:spMkLst>
          </pc:spChg>
          <pc:spChg chg="mod">
            <ac:chgData name="Marius Hertzsch" userId="154a6c19-8a5f-4c63-abd1-9b6c37e87d63" providerId="ADAL" clId="{9652930C-EAF7-4A09-9116-735C24D1F736}" dt="2024-08-14T15:08:55.034" v="163" actId="1035"/>
            <ac:spMkLst>
              <pc:docMk/>
              <pc:sldMasterMk cId="1595041661" sldId="2147483692"/>
              <pc:sldLayoutMk cId="3611536956" sldId="2147483693"/>
              <ac:spMk id="37" creationId="{824AAAF3-E9B6-75FB-BFD8-1A09E5907ABE}"/>
            </ac:spMkLst>
          </pc:spChg>
          <pc:spChg chg="mod">
            <ac:chgData name="Marius Hertzsch" userId="154a6c19-8a5f-4c63-abd1-9b6c37e87d63" providerId="ADAL" clId="{9652930C-EAF7-4A09-9116-735C24D1F736}" dt="2024-08-15T06:54:07.443" v="192" actId="404"/>
            <ac:spMkLst>
              <pc:docMk/>
              <pc:sldMasterMk cId="1595041661" sldId="2147483692"/>
              <pc:sldLayoutMk cId="3611536956" sldId="2147483693"/>
              <ac:spMk id="38" creationId="{005279D1-574D-F890-91E2-CEC37E711474}"/>
            </ac:spMkLst>
          </pc:spChg>
          <pc:spChg chg="mod">
            <ac:chgData name="Marius Hertzsch" userId="154a6c19-8a5f-4c63-abd1-9b6c37e87d63" providerId="ADAL" clId="{9652930C-EAF7-4A09-9116-735C24D1F736}" dt="2024-08-14T13:23:49.047" v="17" actId="14100"/>
            <ac:spMkLst>
              <pc:docMk/>
              <pc:sldMasterMk cId="1595041661" sldId="2147483692"/>
              <pc:sldLayoutMk cId="3611536956" sldId="2147483693"/>
              <ac:spMk id="39" creationId="{CE0175FD-91E7-8551-73C0-AEE5A015A863}"/>
            </ac:spMkLst>
          </pc:spChg>
          <pc:spChg chg="mod">
            <ac:chgData name="Marius Hertzsch" userId="154a6c19-8a5f-4c63-abd1-9b6c37e87d63" providerId="ADAL" clId="{9652930C-EAF7-4A09-9116-735C24D1F736}" dt="2024-08-15T06:54:12.793" v="194" actId="255"/>
            <ac:spMkLst>
              <pc:docMk/>
              <pc:sldMasterMk cId="1595041661" sldId="2147483692"/>
              <pc:sldLayoutMk cId="3611536956" sldId="2147483693"/>
              <ac:spMk id="48" creationId="{D27DC038-E7B5-483B-8661-25BAACE0789A}"/>
            </ac:spMkLst>
          </pc:spChg>
          <pc:spChg chg="mod">
            <ac:chgData name="Marius Hertzsch" userId="154a6c19-8a5f-4c63-abd1-9b6c37e87d63" providerId="ADAL" clId="{9652930C-EAF7-4A09-9116-735C24D1F736}" dt="2024-08-15T07:28:30.027" v="238" actId="1036"/>
            <ac:spMkLst>
              <pc:docMk/>
              <pc:sldMasterMk cId="1595041661" sldId="2147483692"/>
              <pc:sldLayoutMk cId="3611536956" sldId="2147483693"/>
              <ac:spMk id="51" creationId="{3A4EFBEB-51AF-45F2-8C27-9895FE14EA96}"/>
            </ac:spMkLst>
          </pc:spChg>
          <pc:spChg chg="mod">
            <ac:chgData name="Marius Hertzsch" userId="154a6c19-8a5f-4c63-abd1-9b6c37e87d63" providerId="ADAL" clId="{9652930C-EAF7-4A09-9116-735C24D1F736}" dt="2024-08-15T07:28:30.027" v="238" actId="1036"/>
            <ac:spMkLst>
              <pc:docMk/>
              <pc:sldMasterMk cId="1595041661" sldId="2147483692"/>
              <pc:sldLayoutMk cId="3611536956" sldId="2147483693"/>
              <ac:spMk id="52" creationId="{3600A823-1FD0-4887-822B-798351111F08}"/>
            </ac:spMkLst>
          </pc:spChg>
          <pc:spChg chg="mod">
            <ac:chgData name="Marius Hertzsch" userId="154a6c19-8a5f-4c63-abd1-9b6c37e87d63" providerId="ADAL" clId="{9652930C-EAF7-4A09-9116-735C24D1F736}" dt="2024-08-15T07:50:30.891" v="249" actId="12"/>
            <ac:spMkLst>
              <pc:docMk/>
              <pc:sldMasterMk cId="1595041661" sldId="2147483692"/>
              <pc:sldLayoutMk cId="3611536956" sldId="2147483693"/>
              <ac:spMk id="55" creationId="{7BAC95BF-4561-4A32-9D91-96D7B2AFA218}"/>
            </ac:spMkLst>
          </pc:spChg>
          <pc:spChg chg="mod">
            <ac:chgData name="Marius Hertzsch" userId="154a6c19-8a5f-4c63-abd1-9b6c37e87d63" providerId="ADAL" clId="{9652930C-EAF7-4A09-9116-735C24D1F736}" dt="2024-08-15T07:28:30.027" v="238" actId="1036"/>
            <ac:spMkLst>
              <pc:docMk/>
              <pc:sldMasterMk cId="1595041661" sldId="2147483692"/>
              <pc:sldLayoutMk cId="3611536956" sldId="2147483693"/>
              <ac:spMk id="59" creationId="{E78DF56B-0A92-4738-85F9-526886F447F3}"/>
            </ac:spMkLst>
          </pc:spChg>
        </pc:sldLayoutChg>
      </pc:sldMasterChg>
      <pc:sldMasterChg chg="modSp mod modSldLayout">
        <pc:chgData name="Marius Hertzsch" userId="154a6c19-8a5f-4c63-abd1-9b6c37e87d63" providerId="ADAL" clId="{9652930C-EAF7-4A09-9116-735C24D1F736}" dt="2024-08-15T07:52:51.851" v="267"/>
        <pc:sldMasterMkLst>
          <pc:docMk/>
          <pc:sldMasterMk cId="2948381226" sldId="2147483694"/>
        </pc:sldMasterMkLst>
        <pc:spChg chg="mod">
          <ac:chgData name="Marius Hertzsch" userId="154a6c19-8a5f-4c63-abd1-9b6c37e87d63" providerId="ADAL" clId="{9652930C-EAF7-4A09-9116-735C24D1F736}" dt="2024-08-15T06:39:20.063" v="183" actId="14100"/>
          <ac:spMkLst>
            <pc:docMk/>
            <pc:sldMasterMk cId="2948381226" sldId="2147483694"/>
            <ac:spMk id="2" creationId="{DC1BDBCC-5987-4B83-8859-5CFB8916DF34}"/>
          </ac:spMkLst>
        </pc:spChg>
        <pc:spChg chg="mod">
          <ac:chgData name="Marius Hertzsch" userId="154a6c19-8a5f-4c63-abd1-9b6c37e87d63" providerId="ADAL" clId="{9652930C-EAF7-4A09-9116-735C24D1F736}" dt="2024-08-14T14:53:14.636" v="115" actId="403"/>
          <ac:spMkLst>
            <pc:docMk/>
            <pc:sldMasterMk cId="2948381226" sldId="2147483694"/>
            <ac:spMk id="5" creationId="{09FFCBD5-54E4-0112-6C38-0E55A0E2A86F}"/>
          </ac:spMkLst>
        </pc:spChg>
        <pc:spChg chg="mod">
          <ac:chgData name="Marius Hertzsch" userId="154a6c19-8a5f-4c63-abd1-9b6c37e87d63" providerId="ADAL" clId="{9652930C-EAF7-4A09-9116-735C24D1F736}" dt="2024-08-14T14:53:14.636" v="115" actId="403"/>
          <ac:spMkLst>
            <pc:docMk/>
            <pc:sldMasterMk cId="2948381226" sldId="2147483694"/>
            <ac:spMk id="7" creationId="{802189BB-87D8-6182-3348-DB4D6E63D13D}"/>
          </ac:spMkLst>
        </pc:spChg>
        <pc:spChg chg="mod">
          <ac:chgData name="Marius Hertzsch" userId="154a6c19-8a5f-4c63-abd1-9b6c37e87d63" providerId="ADAL" clId="{9652930C-EAF7-4A09-9116-735C24D1F736}" dt="2024-08-14T14:53:14.636" v="115" actId="403"/>
          <ac:spMkLst>
            <pc:docMk/>
            <pc:sldMasterMk cId="2948381226" sldId="2147483694"/>
            <ac:spMk id="9" creationId="{288D2B16-4555-48B1-B337-9E3FD08E79D5}"/>
          </ac:spMkLst>
        </pc:spChg>
        <pc:spChg chg="mod">
          <ac:chgData name="Marius Hertzsch" userId="154a6c19-8a5f-4c63-abd1-9b6c37e87d63" providerId="ADAL" clId="{9652930C-EAF7-4A09-9116-735C24D1F736}" dt="2024-08-15T07:28:19.049" v="235" actId="1036"/>
          <ac:spMkLst>
            <pc:docMk/>
            <pc:sldMasterMk cId="2948381226" sldId="2147483694"/>
            <ac:spMk id="12" creationId="{2BFC8283-6102-4CBE-9788-0FE0CC3C13DC}"/>
          </ac:spMkLst>
        </pc:spChg>
        <pc:spChg chg="mod">
          <ac:chgData name="Marius Hertzsch" userId="154a6c19-8a5f-4c63-abd1-9b6c37e87d63" providerId="ADAL" clId="{9652930C-EAF7-4A09-9116-735C24D1F736}" dt="2024-08-14T14:52:59.091" v="112" actId="403"/>
          <ac:spMkLst>
            <pc:docMk/>
            <pc:sldMasterMk cId="2948381226" sldId="2147483694"/>
            <ac:spMk id="19" creationId="{5114969B-3A69-4FDC-A24A-428B49AEFC4F}"/>
          </ac:spMkLst>
        </pc:spChg>
        <pc:spChg chg="mod">
          <ac:chgData name="Marius Hertzsch" userId="154a6c19-8a5f-4c63-abd1-9b6c37e87d63" providerId="ADAL" clId="{9652930C-EAF7-4A09-9116-735C24D1F736}" dt="2024-08-14T14:53:14.636" v="115" actId="403"/>
          <ac:spMkLst>
            <pc:docMk/>
            <pc:sldMasterMk cId="2948381226" sldId="2147483694"/>
            <ac:spMk id="20" creationId="{21C3540F-DFDF-4F9B-9921-838230C0D373}"/>
          </ac:spMkLst>
        </pc:spChg>
        <pc:spChg chg="mod">
          <ac:chgData name="Marius Hertzsch" userId="154a6c19-8a5f-4c63-abd1-9b6c37e87d63" providerId="ADAL" clId="{9652930C-EAF7-4A09-9116-735C24D1F736}" dt="2024-08-14T14:53:14.636" v="115" actId="403"/>
          <ac:spMkLst>
            <pc:docMk/>
            <pc:sldMasterMk cId="2948381226" sldId="2147483694"/>
            <ac:spMk id="21" creationId="{ECC47C33-6947-4230-915E-53F7F89D1C38}"/>
          </ac:spMkLst>
        </pc:spChg>
        <pc:sldLayoutChg chg="addSp delSp modSp mod">
          <pc:chgData name="Marius Hertzsch" userId="154a6c19-8a5f-4c63-abd1-9b6c37e87d63" providerId="ADAL" clId="{9652930C-EAF7-4A09-9116-735C24D1F736}" dt="2024-08-15T07:52:51.851" v="267"/>
          <pc:sldLayoutMkLst>
            <pc:docMk/>
            <pc:sldMasterMk cId="2948381226" sldId="2147483694"/>
            <pc:sldLayoutMk cId="20026102" sldId="2147483695"/>
          </pc:sldLayoutMkLst>
          <pc:spChg chg="mod">
            <ac:chgData name="Marius Hertzsch" userId="154a6c19-8a5f-4c63-abd1-9b6c37e87d63" providerId="ADAL" clId="{9652930C-EAF7-4A09-9116-735C24D1F736}" dt="2024-08-15T06:55:13.568" v="214" actId="255"/>
            <ac:spMkLst>
              <pc:docMk/>
              <pc:sldMasterMk cId="2948381226" sldId="2147483694"/>
              <pc:sldLayoutMk cId="20026102" sldId="2147483695"/>
              <ac:spMk id="2" creationId="{5FD43DB9-778C-180B-353F-36D79763D7E4}"/>
            </ac:spMkLst>
          </pc:spChg>
          <pc:spChg chg="mod">
            <ac:chgData name="Marius Hertzsch" userId="154a6c19-8a5f-4c63-abd1-9b6c37e87d63" providerId="ADAL" clId="{9652930C-EAF7-4A09-9116-735C24D1F736}" dt="2024-08-15T06:55:16.278" v="215" actId="404"/>
            <ac:spMkLst>
              <pc:docMk/>
              <pc:sldMasterMk cId="2948381226" sldId="2147483694"/>
              <pc:sldLayoutMk cId="20026102" sldId="2147483695"/>
              <ac:spMk id="3" creationId="{160EECCF-8D00-6BA2-7AA2-EF077001C189}"/>
            </ac:spMkLst>
          </pc:spChg>
          <pc:spChg chg="mod">
            <ac:chgData name="Marius Hertzsch" userId="154a6c19-8a5f-4c63-abd1-9b6c37e87d63" providerId="ADAL" clId="{9652930C-EAF7-4A09-9116-735C24D1F736}" dt="2024-08-15T07:29:53.677" v="248" actId="1036"/>
            <ac:spMkLst>
              <pc:docMk/>
              <pc:sldMasterMk cId="2948381226" sldId="2147483694"/>
              <pc:sldLayoutMk cId="20026102" sldId="2147483695"/>
              <ac:spMk id="4" creationId="{ABBB24BC-196A-D644-620D-664923B47C56}"/>
            </ac:spMkLst>
          </pc:spChg>
          <pc:spChg chg="mod">
            <ac:chgData name="Marius Hertzsch" userId="154a6c19-8a5f-4c63-abd1-9b6c37e87d63" providerId="ADAL" clId="{9652930C-EAF7-4A09-9116-735C24D1F736}" dt="2024-08-15T07:29:53.677" v="248" actId="1036"/>
            <ac:spMkLst>
              <pc:docMk/>
              <pc:sldMasterMk cId="2948381226" sldId="2147483694"/>
              <pc:sldLayoutMk cId="20026102" sldId="2147483695"/>
              <ac:spMk id="5" creationId="{82E712A9-13A0-14FE-C671-F3A6F46E0F5E}"/>
            </ac:spMkLst>
          </pc:spChg>
          <pc:spChg chg="add mod">
            <ac:chgData name="Marius Hertzsch" userId="154a6c19-8a5f-4c63-abd1-9b6c37e87d63" providerId="ADAL" clId="{9652930C-EAF7-4A09-9116-735C24D1F736}" dt="2024-08-15T07:52:51.851" v="267"/>
            <ac:spMkLst>
              <pc:docMk/>
              <pc:sldMasterMk cId="2948381226" sldId="2147483694"/>
              <pc:sldLayoutMk cId="20026102" sldId="2147483695"/>
              <ac:spMk id="6" creationId="{56FC94AE-9DE3-0DCC-BCCD-AE41BF9E9B7A}"/>
            </ac:spMkLst>
          </pc:spChg>
          <pc:spChg chg="add mod">
            <ac:chgData name="Marius Hertzsch" userId="154a6c19-8a5f-4c63-abd1-9b6c37e87d63" providerId="ADAL" clId="{9652930C-EAF7-4A09-9116-735C24D1F736}" dt="2024-08-15T07:52:51.851" v="267"/>
            <ac:spMkLst>
              <pc:docMk/>
              <pc:sldMasterMk cId="2948381226" sldId="2147483694"/>
              <pc:sldLayoutMk cId="20026102" sldId="2147483695"/>
              <ac:spMk id="7" creationId="{14058DE6-2943-5DAB-4F9C-73CDF23AC695}"/>
            </ac:spMkLst>
          </pc:spChg>
          <pc:spChg chg="del mod">
            <ac:chgData name="Marius Hertzsch" userId="154a6c19-8a5f-4c63-abd1-9b6c37e87d63" providerId="ADAL" clId="{9652930C-EAF7-4A09-9116-735C24D1F736}" dt="2024-08-15T07:52:51.608" v="266" actId="478"/>
            <ac:spMkLst>
              <pc:docMk/>
              <pc:sldMasterMk cId="2948381226" sldId="2147483694"/>
              <pc:sldLayoutMk cId="20026102" sldId="2147483695"/>
              <ac:spMk id="18" creationId="{718D7B04-20EB-4DEB-A72E-DC6715E99B02}"/>
            </ac:spMkLst>
          </pc:spChg>
          <pc:spChg chg="mod">
            <ac:chgData name="Marius Hertzsch" userId="154a6c19-8a5f-4c63-abd1-9b6c37e87d63" providerId="ADAL" clId="{9652930C-EAF7-4A09-9116-735C24D1F736}" dt="2024-08-14T14:55:53.664" v="131" actId="255"/>
            <ac:spMkLst>
              <pc:docMk/>
              <pc:sldMasterMk cId="2948381226" sldId="2147483694"/>
              <pc:sldLayoutMk cId="20026102" sldId="2147483695"/>
              <ac:spMk id="35" creationId="{697C5BA4-44FE-C680-6DD2-10E3ADEFC8F2}"/>
            </ac:spMkLst>
          </pc:spChg>
          <pc:spChg chg="mod">
            <ac:chgData name="Marius Hertzsch" userId="154a6c19-8a5f-4c63-abd1-9b6c37e87d63" providerId="ADAL" clId="{9652930C-EAF7-4A09-9116-735C24D1F736}" dt="2024-08-14T15:05:59.464" v="161" actId="1036"/>
            <ac:spMkLst>
              <pc:docMk/>
              <pc:sldMasterMk cId="2948381226" sldId="2147483694"/>
              <pc:sldLayoutMk cId="20026102" sldId="2147483695"/>
              <ac:spMk id="36" creationId="{C50267AC-D44E-45BC-BE7B-C516C93031F2}"/>
            </ac:spMkLst>
          </pc:spChg>
          <pc:spChg chg="mod">
            <ac:chgData name="Marius Hertzsch" userId="154a6c19-8a5f-4c63-abd1-9b6c37e87d63" providerId="ADAL" clId="{9652930C-EAF7-4A09-9116-735C24D1F736}" dt="2024-08-14T15:09:03.042" v="169" actId="1035"/>
            <ac:spMkLst>
              <pc:docMk/>
              <pc:sldMasterMk cId="2948381226" sldId="2147483694"/>
              <pc:sldLayoutMk cId="20026102" sldId="2147483695"/>
              <ac:spMk id="37" creationId="{824AAAF3-E9B6-75FB-BFD8-1A09E5907ABE}"/>
            </ac:spMkLst>
          </pc:spChg>
          <pc:spChg chg="mod">
            <ac:chgData name="Marius Hertzsch" userId="154a6c19-8a5f-4c63-abd1-9b6c37e87d63" providerId="ADAL" clId="{9652930C-EAF7-4A09-9116-735C24D1F736}" dt="2024-08-15T06:55:04.761" v="211" actId="255"/>
            <ac:spMkLst>
              <pc:docMk/>
              <pc:sldMasterMk cId="2948381226" sldId="2147483694"/>
              <pc:sldLayoutMk cId="20026102" sldId="2147483695"/>
              <ac:spMk id="38" creationId="{005279D1-574D-F890-91E2-CEC37E711474}"/>
            </ac:spMkLst>
          </pc:spChg>
          <pc:spChg chg="mod">
            <ac:chgData name="Marius Hertzsch" userId="154a6c19-8a5f-4c63-abd1-9b6c37e87d63" providerId="ADAL" clId="{9652930C-EAF7-4A09-9116-735C24D1F736}" dt="2024-08-14T13:23:34.764" v="14" actId="14100"/>
            <ac:spMkLst>
              <pc:docMk/>
              <pc:sldMasterMk cId="2948381226" sldId="2147483694"/>
              <pc:sldLayoutMk cId="20026102" sldId="2147483695"/>
              <ac:spMk id="39" creationId="{CE0175FD-91E7-8551-73C0-AEE5A015A863}"/>
            </ac:spMkLst>
          </pc:spChg>
          <pc:spChg chg="mod">
            <ac:chgData name="Marius Hertzsch" userId="154a6c19-8a5f-4c63-abd1-9b6c37e87d63" providerId="ADAL" clId="{9652930C-EAF7-4A09-9116-735C24D1F736}" dt="2024-08-15T06:55:09.303" v="213" actId="255"/>
            <ac:spMkLst>
              <pc:docMk/>
              <pc:sldMasterMk cId="2948381226" sldId="2147483694"/>
              <pc:sldLayoutMk cId="20026102" sldId="2147483695"/>
              <ac:spMk id="48" creationId="{D27DC038-E7B5-483B-8661-25BAACE0789A}"/>
            </ac:spMkLst>
          </pc:spChg>
          <pc:spChg chg="mod">
            <ac:chgData name="Marius Hertzsch" userId="154a6c19-8a5f-4c63-abd1-9b6c37e87d63" providerId="ADAL" clId="{9652930C-EAF7-4A09-9116-735C24D1F736}" dt="2024-08-15T07:29:53.677" v="248" actId="1036"/>
            <ac:spMkLst>
              <pc:docMk/>
              <pc:sldMasterMk cId="2948381226" sldId="2147483694"/>
              <pc:sldLayoutMk cId="20026102" sldId="2147483695"/>
              <ac:spMk id="50" creationId="{3D40E222-FFF1-4061-9453-B390A643849A}"/>
            </ac:spMkLst>
          </pc:spChg>
          <pc:spChg chg="mod">
            <ac:chgData name="Marius Hertzsch" userId="154a6c19-8a5f-4c63-abd1-9b6c37e87d63" providerId="ADAL" clId="{9652930C-EAF7-4A09-9116-735C24D1F736}" dt="2024-08-15T07:29:53.677" v="248" actId="1036"/>
            <ac:spMkLst>
              <pc:docMk/>
              <pc:sldMasterMk cId="2948381226" sldId="2147483694"/>
              <pc:sldLayoutMk cId="20026102" sldId="2147483695"/>
              <ac:spMk id="51" creationId="{3A4EFBEB-51AF-45F2-8C27-9895FE14EA96}"/>
            </ac:spMkLst>
          </pc:spChg>
          <pc:spChg chg="mod">
            <ac:chgData name="Marius Hertzsch" userId="154a6c19-8a5f-4c63-abd1-9b6c37e87d63" providerId="ADAL" clId="{9652930C-EAF7-4A09-9116-735C24D1F736}" dt="2024-08-15T07:29:53.677" v="248" actId="1036"/>
            <ac:spMkLst>
              <pc:docMk/>
              <pc:sldMasterMk cId="2948381226" sldId="2147483694"/>
              <pc:sldLayoutMk cId="20026102" sldId="2147483695"/>
              <ac:spMk id="52" creationId="{3600A823-1FD0-4887-822B-798351111F08}"/>
            </ac:spMkLst>
          </pc:spChg>
          <pc:spChg chg="del mod">
            <ac:chgData name="Marius Hertzsch" userId="154a6c19-8a5f-4c63-abd1-9b6c37e87d63" providerId="ADAL" clId="{9652930C-EAF7-4A09-9116-735C24D1F736}" dt="2024-08-15T07:52:51.608" v="266" actId="478"/>
            <ac:spMkLst>
              <pc:docMk/>
              <pc:sldMasterMk cId="2948381226" sldId="2147483694"/>
              <pc:sldLayoutMk cId="20026102" sldId="2147483695"/>
              <ac:spMk id="55" creationId="{7BAC95BF-4561-4A32-9D91-96D7B2AFA218}"/>
            </ac:spMkLst>
          </pc:spChg>
        </pc:sldLayoutChg>
      </pc:sldMasterChg>
      <pc:sldMasterChg chg="modSp mod modSldLayout">
        <pc:chgData name="Marius Hertzsch" userId="154a6c19-8a5f-4c63-abd1-9b6c37e87d63" providerId="ADAL" clId="{9652930C-EAF7-4A09-9116-735C24D1F736}" dt="2024-08-15T07:52:35.024" v="265" actId="12"/>
        <pc:sldMasterMkLst>
          <pc:docMk/>
          <pc:sldMasterMk cId="844095399" sldId="2147483699"/>
        </pc:sldMasterMkLst>
        <pc:spChg chg="mod">
          <ac:chgData name="Marius Hertzsch" userId="154a6c19-8a5f-4c63-abd1-9b6c37e87d63" providerId="ADAL" clId="{9652930C-EAF7-4A09-9116-735C24D1F736}" dt="2024-08-15T06:39:15.468" v="182" actId="14100"/>
          <ac:spMkLst>
            <pc:docMk/>
            <pc:sldMasterMk cId="844095399" sldId="2147483699"/>
            <ac:spMk id="2" creationId="{DC1BDBCC-5987-4B83-8859-5CFB8916DF34}"/>
          </ac:spMkLst>
        </pc:spChg>
        <pc:spChg chg="mod">
          <ac:chgData name="Marius Hertzsch" userId="154a6c19-8a5f-4c63-abd1-9b6c37e87d63" providerId="ADAL" clId="{9652930C-EAF7-4A09-9116-735C24D1F736}" dt="2024-08-14T14:52:52.667" v="111" actId="403"/>
          <ac:spMkLst>
            <pc:docMk/>
            <pc:sldMasterMk cId="844095399" sldId="2147483699"/>
            <ac:spMk id="5" creationId="{09FFCBD5-54E4-0112-6C38-0E55A0E2A86F}"/>
          </ac:spMkLst>
        </pc:spChg>
        <pc:spChg chg="mod">
          <ac:chgData name="Marius Hertzsch" userId="154a6c19-8a5f-4c63-abd1-9b6c37e87d63" providerId="ADAL" clId="{9652930C-EAF7-4A09-9116-735C24D1F736}" dt="2024-08-14T14:52:52.667" v="111" actId="403"/>
          <ac:spMkLst>
            <pc:docMk/>
            <pc:sldMasterMk cId="844095399" sldId="2147483699"/>
            <ac:spMk id="7" creationId="{802189BB-87D8-6182-3348-DB4D6E63D13D}"/>
          </ac:spMkLst>
        </pc:spChg>
        <pc:spChg chg="mod">
          <ac:chgData name="Marius Hertzsch" userId="154a6c19-8a5f-4c63-abd1-9b6c37e87d63" providerId="ADAL" clId="{9652930C-EAF7-4A09-9116-735C24D1F736}" dt="2024-08-14T14:52:52.667" v="111" actId="403"/>
          <ac:spMkLst>
            <pc:docMk/>
            <pc:sldMasterMk cId="844095399" sldId="2147483699"/>
            <ac:spMk id="9" creationId="{288D2B16-4555-48B1-B337-9E3FD08E79D5}"/>
          </ac:spMkLst>
        </pc:spChg>
        <pc:spChg chg="mod">
          <ac:chgData name="Marius Hertzsch" userId="154a6c19-8a5f-4c63-abd1-9b6c37e87d63" providerId="ADAL" clId="{9652930C-EAF7-4A09-9116-735C24D1F736}" dt="2024-08-15T07:28:14.735" v="232" actId="1036"/>
          <ac:spMkLst>
            <pc:docMk/>
            <pc:sldMasterMk cId="844095399" sldId="2147483699"/>
            <ac:spMk id="12" creationId="{2BFC8283-6102-4CBE-9788-0FE0CC3C13DC}"/>
          </ac:spMkLst>
        </pc:spChg>
        <pc:spChg chg="mod">
          <ac:chgData name="Marius Hertzsch" userId="154a6c19-8a5f-4c63-abd1-9b6c37e87d63" providerId="ADAL" clId="{9652930C-EAF7-4A09-9116-735C24D1F736}" dt="2024-08-14T14:52:38.515" v="110" actId="403"/>
          <ac:spMkLst>
            <pc:docMk/>
            <pc:sldMasterMk cId="844095399" sldId="2147483699"/>
            <ac:spMk id="19" creationId="{5114969B-3A69-4FDC-A24A-428B49AEFC4F}"/>
          </ac:spMkLst>
        </pc:spChg>
        <pc:spChg chg="mod">
          <ac:chgData name="Marius Hertzsch" userId="154a6c19-8a5f-4c63-abd1-9b6c37e87d63" providerId="ADAL" clId="{9652930C-EAF7-4A09-9116-735C24D1F736}" dt="2024-08-14T14:52:52.667" v="111" actId="403"/>
          <ac:spMkLst>
            <pc:docMk/>
            <pc:sldMasterMk cId="844095399" sldId="2147483699"/>
            <ac:spMk id="20" creationId="{21C3540F-DFDF-4F9B-9921-838230C0D373}"/>
          </ac:spMkLst>
        </pc:spChg>
        <pc:spChg chg="mod">
          <ac:chgData name="Marius Hertzsch" userId="154a6c19-8a5f-4c63-abd1-9b6c37e87d63" providerId="ADAL" clId="{9652930C-EAF7-4A09-9116-735C24D1F736}" dt="2024-08-14T14:52:52.667" v="111" actId="403"/>
          <ac:spMkLst>
            <pc:docMk/>
            <pc:sldMasterMk cId="844095399" sldId="2147483699"/>
            <ac:spMk id="21" creationId="{ECC47C33-6947-4230-915E-53F7F89D1C38}"/>
          </ac:spMkLst>
        </pc:spChg>
        <pc:sldLayoutChg chg="modSp mod">
          <pc:chgData name="Marius Hertzsch" userId="154a6c19-8a5f-4c63-abd1-9b6c37e87d63" providerId="ADAL" clId="{9652930C-EAF7-4A09-9116-735C24D1F736}" dt="2024-08-15T07:52:35.024" v="265" actId="12"/>
          <pc:sldLayoutMkLst>
            <pc:docMk/>
            <pc:sldMasterMk cId="844095399" sldId="2147483699"/>
            <pc:sldLayoutMk cId="2006010627" sldId="2147483700"/>
          </pc:sldLayoutMkLst>
          <pc:spChg chg="mod">
            <ac:chgData name="Marius Hertzsch" userId="154a6c19-8a5f-4c63-abd1-9b6c37e87d63" providerId="ADAL" clId="{9652930C-EAF7-4A09-9116-735C24D1F736}" dt="2024-08-15T06:54:54.266" v="208" actId="404"/>
            <ac:spMkLst>
              <pc:docMk/>
              <pc:sldMasterMk cId="844095399" sldId="2147483699"/>
              <pc:sldLayoutMk cId="2006010627" sldId="2147483700"/>
              <ac:spMk id="2" creationId="{5FD43DB9-778C-180B-353F-36D79763D7E4}"/>
            </ac:spMkLst>
          </pc:spChg>
          <pc:spChg chg="mod">
            <ac:chgData name="Marius Hertzsch" userId="154a6c19-8a5f-4c63-abd1-9b6c37e87d63" providerId="ADAL" clId="{9652930C-EAF7-4A09-9116-735C24D1F736}" dt="2024-08-15T06:54:56.739" v="209" actId="404"/>
            <ac:spMkLst>
              <pc:docMk/>
              <pc:sldMasterMk cId="844095399" sldId="2147483699"/>
              <pc:sldLayoutMk cId="2006010627" sldId="2147483700"/>
              <ac:spMk id="3" creationId="{160EECCF-8D00-6BA2-7AA2-EF077001C189}"/>
            </ac:spMkLst>
          </pc:spChg>
          <pc:spChg chg="mod">
            <ac:chgData name="Marius Hertzsch" userId="154a6c19-8a5f-4c63-abd1-9b6c37e87d63" providerId="ADAL" clId="{9652930C-EAF7-4A09-9116-735C24D1F736}" dt="2024-08-15T07:52:35.024" v="265" actId="12"/>
            <ac:spMkLst>
              <pc:docMk/>
              <pc:sldMasterMk cId="844095399" sldId="2147483699"/>
              <pc:sldLayoutMk cId="2006010627" sldId="2147483700"/>
              <ac:spMk id="18" creationId="{718D7B04-20EB-4DEB-A72E-DC6715E99B02}"/>
            </ac:spMkLst>
          </pc:spChg>
          <pc:spChg chg="mod">
            <ac:chgData name="Marius Hertzsch" userId="154a6c19-8a5f-4c63-abd1-9b6c37e87d63" providerId="ADAL" clId="{9652930C-EAF7-4A09-9116-735C24D1F736}" dt="2024-08-14T14:55:22.370" v="129" actId="255"/>
            <ac:spMkLst>
              <pc:docMk/>
              <pc:sldMasterMk cId="844095399" sldId="2147483699"/>
              <pc:sldLayoutMk cId="2006010627" sldId="2147483700"/>
              <ac:spMk id="35" creationId="{697C5BA4-44FE-C680-6DD2-10E3ADEFC8F2}"/>
            </ac:spMkLst>
          </pc:spChg>
          <pc:spChg chg="mod">
            <ac:chgData name="Marius Hertzsch" userId="154a6c19-8a5f-4c63-abd1-9b6c37e87d63" providerId="ADAL" clId="{9652930C-EAF7-4A09-9116-735C24D1F736}" dt="2024-08-14T15:05:51.988" v="158" actId="1036"/>
            <ac:spMkLst>
              <pc:docMk/>
              <pc:sldMasterMk cId="844095399" sldId="2147483699"/>
              <pc:sldLayoutMk cId="2006010627" sldId="2147483700"/>
              <ac:spMk id="36" creationId="{C50267AC-D44E-45BC-BE7B-C516C93031F2}"/>
            </ac:spMkLst>
          </pc:spChg>
          <pc:spChg chg="mod">
            <ac:chgData name="Marius Hertzsch" userId="154a6c19-8a5f-4c63-abd1-9b6c37e87d63" providerId="ADAL" clId="{9652930C-EAF7-4A09-9116-735C24D1F736}" dt="2024-08-14T15:09:01.235" v="167" actId="1035"/>
            <ac:spMkLst>
              <pc:docMk/>
              <pc:sldMasterMk cId="844095399" sldId="2147483699"/>
              <pc:sldLayoutMk cId="2006010627" sldId="2147483700"/>
              <ac:spMk id="37" creationId="{824AAAF3-E9B6-75FB-BFD8-1A09E5907ABE}"/>
            </ac:spMkLst>
          </pc:spChg>
          <pc:spChg chg="mod">
            <ac:chgData name="Marius Hertzsch" userId="154a6c19-8a5f-4c63-abd1-9b6c37e87d63" providerId="ADAL" clId="{9652930C-EAF7-4A09-9116-735C24D1F736}" dt="2024-08-15T06:54:46.499" v="205" actId="255"/>
            <ac:spMkLst>
              <pc:docMk/>
              <pc:sldMasterMk cId="844095399" sldId="2147483699"/>
              <pc:sldLayoutMk cId="2006010627" sldId="2147483700"/>
              <ac:spMk id="38" creationId="{005279D1-574D-F890-91E2-CEC37E711474}"/>
            </ac:spMkLst>
          </pc:spChg>
          <pc:spChg chg="mod">
            <ac:chgData name="Marius Hertzsch" userId="154a6c19-8a5f-4c63-abd1-9b6c37e87d63" providerId="ADAL" clId="{9652930C-EAF7-4A09-9116-735C24D1F736}" dt="2024-08-14T13:24:00.774" v="18" actId="14100"/>
            <ac:spMkLst>
              <pc:docMk/>
              <pc:sldMasterMk cId="844095399" sldId="2147483699"/>
              <pc:sldLayoutMk cId="2006010627" sldId="2147483700"/>
              <ac:spMk id="39" creationId="{CE0175FD-91E7-8551-73C0-AEE5A015A863}"/>
            </ac:spMkLst>
          </pc:spChg>
          <pc:spChg chg="mod">
            <ac:chgData name="Marius Hertzsch" userId="154a6c19-8a5f-4c63-abd1-9b6c37e87d63" providerId="ADAL" clId="{9652930C-EAF7-4A09-9116-735C24D1F736}" dt="2024-08-15T07:28:50.310" v="239" actId="2710"/>
            <ac:spMkLst>
              <pc:docMk/>
              <pc:sldMasterMk cId="844095399" sldId="2147483699"/>
              <pc:sldLayoutMk cId="2006010627" sldId="2147483700"/>
              <ac:spMk id="48" creationId="{D27DC038-E7B5-483B-8661-25BAACE0789A}"/>
            </ac:spMkLst>
          </pc:spChg>
          <pc:spChg chg="mod">
            <ac:chgData name="Marius Hertzsch" userId="154a6c19-8a5f-4c63-abd1-9b6c37e87d63" providerId="ADAL" clId="{9652930C-EAF7-4A09-9116-735C24D1F736}" dt="2024-08-15T07:29:38.910" v="245" actId="1036"/>
            <ac:spMkLst>
              <pc:docMk/>
              <pc:sldMasterMk cId="844095399" sldId="2147483699"/>
              <pc:sldLayoutMk cId="2006010627" sldId="2147483700"/>
              <ac:spMk id="50" creationId="{3D40E222-FFF1-4061-9453-B390A643849A}"/>
            </ac:spMkLst>
          </pc:spChg>
          <pc:spChg chg="mod">
            <ac:chgData name="Marius Hertzsch" userId="154a6c19-8a5f-4c63-abd1-9b6c37e87d63" providerId="ADAL" clId="{9652930C-EAF7-4A09-9116-735C24D1F736}" dt="2024-08-15T07:29:38.910" v="245" actId="1036"/>
            <ac:spMkLst>
              <pc:docMk/>
              <pc:sldMasterMk cId="844095399" sldId="2147483699"/>
              <pc:sldLayoutMk cId="2006010627" sldId="2147483700"/>
              <ac:spMk id="51" creationId="{3A4EFBEB-51AF-45F2-8C27-9895FE14EA96}"/>
            </ac:spMkLst>
          </pc:spChg>
          <pc:spChg chg="mod">
            <ac:chgData name="Marius Hertzsch" userId="154a6c19-8a5f-4c63-abd1-9b6c37e87d63" providerId="ADAL" clId="{9652930C-EAF7-4A09-9116-735C24D1F736}" dt="2024-08-15T07:29:38.910" v="245" actId="1036"/>
            <ac:spMkLst>
              <pc:docMk/>
              <pc:sldMasterMk cId="844095399" sldId="2147483699"/>
              <pc:sldLayoutMk cId="2006010627" sldId="2147483700"/>
              <ac:spMk id="52" creationId="{3600A823-1FD0-4887-822B-798351111F08}"/>
            </ac:spMkLst>
          </pc:spChg>
          <pc:spChg chg="mod">
            <ac:chgData name="Marius Hertzsch" userId="154a6c19-8a5f-4c63-abd1-9b6c37e87d63" providerId="ADAL" clId="{9652930C-EAF7-4A09-9116-735C24D1F736}" dt="2024-08-15T07:29:38.910" v="245" actId="1036"/>
            <ac:spMkLst>
              <pc:docMk/>
              <pc:sldMasterMk cId="844095399" sldId="2147483699"/>
              <pc:sldLayoutMk cId="2006010627" sldId="2147483700"/>
              <ac:spMk id="53" creationId="{6643E4C9-4F70-4D0D-828A-1AAAA1E4B80E}"/>
            </ac:spMkLst>
          </pc:spChg>
          <pc:spChg chg="mod">
            <ac:chgData name="Marius Hertzsch" userId="154a6c19-8a5f-4c63-abd1-9b6c37e87d63" providerId="ADAL" clId="{9652930C-EAF7-4A09-9116-735C24D1F736}" dt="2024-08-15T07:52:35.024" v="265" actId="12"/>
            <ac:spMkLst>
              <pc:docMk/>
              <pc:sldMasterMk cId="844095399" sldId="2147483699"/>
              <pc:sldLayoutMk cId="2006010627" sldId="2147483700"/>
              <ac:spMk id="55" creationId="{7BAC95BF-4561-4A32-9D91-96D7B2AFA218}"/>
            </ac:spMkLst>
          </pc:spChg>
          <pc:spChg chg="mod">
            <ac:chgData name="Marius Hertzsch" userId="154a6c19-8a5f-4c63-abd1-9b6c37e87d63" providerId="ADAL" clId="{9652930C-EAF7-4A09-9116-735C24D1F736}" dt="2024-08-15T07:29:38.910" v="245" actId="1036"/>
            <ac:spMkLst>
              <pc:docMk/>
              <pc:sldMasterMk cId="844095399" sldId="2147483699"/>
              <pc:sldLayoutMk cId="2006010627" sldId="2147483700"/>
              <ac:spMk id="59" creationId="{E78DF56B-0A92-4738-85F9-526886F447F3}"/>
            </ac:spMkLst>
          </pc:spChg>
        </pc:sldLayoutChg>
      </pc:sldMasterChg>
      <pc:sldMasterChg chg="modSp mod modSldLayout">
        <pc:chgData name="Marius Hertzsch" userId="154a6c19-8a5f-4c63-abd1-9b6c37e87d63" providerId="ADAL" clId="{9652930C-EAF7-4A09-9116-735C24D1F736}" dt="2024-08-15T07:52:20.870" v="264"/>
        <pc:sldMasterMkLst>
          <pc:docMk/>
          <pc:sldMasterMk cId="2795930934" sldId="2147483701"/>
        </pc:sldMasterMkLst>
        <pc:spChg chg="mod">
          <ac:chgData name="Marius Hertzsch" userId="154a6c19-8a5f-4c63-abd1-9b6c37e87d63" providerId="ADAL" clId="{9652930C-EAF7-4A09-9116-735C24D1F736}" dt="2024-08-15T06:39:12.308" v="181" actId="14100"/>
          <ac:spMkLst>
            <pc:docMk/>
            <pc:sldMasterMk cId="2795930934" sldId="2147483701"/>
            <ac:spMk id="2" creationId="{DC1BDBCC-5987-4B83-8859-5CFB8916DF34}"/>
          </ac:spMkLst>
        </pc:spChg>
        <pc:spChg chg="mod">
          <ac:chgData name="Marius Hertzsch" userId="154a6c19-8a5f-4c63-abd1-9b6c37e87d63" providerId="ADAL" clId="{9652930C-EAF7-4A09-9116-735C24D1F736}" dt="2024-08-14T14:52:31.038" v="109" actId="403"/>
          <ac:spMkLst>
            <pc:docMk/>
            <pc:sldMasterMk cId="2795930934" sldId="2147483701"/>
            <ac:spMk id="5" creationId="{09FFCBD5-54E4-0112-6C38-0E55A0E2A86F}"/>
          </ac:spMkLst>
        </pc:spChg>
        <pc:spChg chg="mod">
          <ac:chgData name="Marius Hertzsch" userId="154a6c19-8a5f-4c63-abd1-9b6c37e87d63" providerId="ADAL" clId="{9652930C-EAF7-4A09-9116-735C24D1F736}" dt="2024-08-14T14:52:31.038" v="109" actId="403"/>
          <ac:spMkLst>
            <pc:docMk/>
            <pc:sldMasterMk cId="2795930934" sldId="2147483701"/>
            <ac:spMk id="7" creationId="{802189BB-87D8-6182-3348-DB4D6E63D13D}"/>
          </ac:spMkLst>
        </pc:spChg>
        <pc:spChg chg="mod">
          <ac:chgData name="Marius Hertzsch" userId="154a6c19-8a5f-4c63-abd1-9b6c37e87d63" providerId="ADAL" clId="{9652930C-EAF7-4A09-9116-735C24D1F736}" dt="2024-08-14T14:52:31.038" v="109" actId="403"/>
          <ac:spMkLst>
            <pc:docMk/>
            <pc:sldMasterMk cId="2795930934" sldId="2147483701"/>
            <ac:spMk id="9" creationId="{288D2B16-4555-48B1-B337-9E3FD08E79D5}"/>
          </ac:spMkLst>
        </pc:spChg>
        <pc:spChg chg="mod">
          <ac:chgData name="Marius Hertzsch" userId="154a6c19-8a5f-4c63-abd1-9b6c37e87d63" providerId="ADAL" clId="{9652930C-EAF7-4A09-9116-735C24D1F736}" dt="2024-08-15T07:28:11.444" v="229" actId="1036"/>
          <ac:spMkLst>
            <pc:docMk/>
            <pc:sldMasterMk cId="2795930934" sldId="2147483701"/>
            <ac:spMk id="12" creationId="{2BFC8283-6102-4CBE-9788-0FE0CC3C13DC}"/>
          </ac:spMkLst>
        </pc:spChg>
        <pc:spChg chg="mod">
          <ac:chgData name="Marius Hertzsch" userId="154a6c19-8a5f-4c63-abd1-9b6c37e87d63" providerId="ADAL" clId="{9652930C-EAF7-4A09-9116-735C24D1F736}" dt="2024-08-14T14:52:15.269" v="106" actId="403"/>
          <ac:spMkLst>
            <pc:docMk/>
            <pc:sldMasterMk cId="2795930934" sldId="2147483701"/>
            <ac:spMk id="19" creationId="{5114969B-3A69-4FDC-A24A-428B49AEFC4F}"/>
          </ac:spMkLst>
        </pc:spChg>
        <pc:spChg chg="mod">
          <ac:chgData name="Marius Hertzsch" userId="154a6c19-8a5f-4c63-abd1-9b6c37e87d63" providerId="ADAL" clId="{9652930C-EAF7-4A09-9116-735C24D1F736}" dt="2024-08-14T14:52:31.038" v="109" actId="403"/>
          <ac:spMkLst>
            <pc:docMk/>
            <pc:sldMasterMk cId="2795930934" sldId="2147483701"/>
            <ac:spMk id="20" creationId="{21C3540F-DFDF-4F9B-9921-838230C0D373}"/>
          </ac:spMkLst>
        </pc:spChg>
        <pc:spChg chg="mod">
          <ac:chgData name="Marius Hertzsch" userId="154a6c19-8a5f-4c63-abd1-9b6c37e87d63" providerId="ADAL" clId="{9652930C-EAF7-4A09-9116-735C24D1F736}" dt="2024-08-14T14:52:31.038" v="109" actId="403"/>
          <ac:spMkLst>
            <pc:docMk/>
            <pc:sldMasterMk cId="2795930934" sldId="2147483701"/>
            <ac:spMk id="21" creationId="{ECC47C33-6947-4230-915E-53F7F89D1C38}"/>
          </ac:spMkLst>
        </pc:spChg>
        <pc:sldLayoutChg chg="addSp delSp modSp mod">
          <pc:chgData name="Marius Hertzsch" userId="154a6c19-8a5f-4c63-abd1-9b6c37e87d63" providerId="ADAL" clId="{9652930C-EAF7-4A09-9116-735C24D1F736}" dt="2024-08-15T07:52:20.870" v="264"/>
          <pc:sldLayoutMkLst>
            <pc:docMk/>
            <pc:sldMasterMk cId="2795930934" sldId="2147483701"/>
            <pc:sldLayoutMk cId="1942901242" sldId="2147483702"/>
          </pc:sldLayoutMkLst>
          <pc:spChg chg="mod">
            <ac:chgData name="Marius Hertzsch" userId="154a6c19-8a5f-4c63-abd1-9b6c37e87d63" providerId="ADAL" clId="{9652930C-EAF7-4A09-9116-735C24D1F736}" dt="2024-08-15T06:54:35.417" v="200" actId="404"/>
            <ac:spMkLst>
              <pc:docMk/>
              <pc:sldMasterMk cId="2795930934" sldId="2147483701"/>
              <pc:sldLayoutMk cId="1942901242" sldId="2147483702"/>
              <ac:spMk id="2" creationId="{5FD43DB9-778C-180B-353F-36D79763D7E4}"/>
            </ac:spMkLst>
          </pc:spChg>
          <pc:spChg chg="mod">
            <ac:chgData name="Marius Hertzsch" userId="154a6c19-8a5f-4c63-abd1-9b6c37e87d63" providerId="ADAL" clId="{9652930C-EAF7-4A09-9116-735C24D1F736}" dt="2024-08-15T06:54:38.078" v="201" actId="404"/>
            <ac:spMkLst>
              <pc:docMk/>
              <pc:sldMasterMk cId="2795930934" sldId="2147483701"/>
              <pc:sldLayoutMk cId="1942901242" sldId="2147483702"/>
              <ac:spMk id="3" creationId="{160EECCF-8D00-6BA2-7AA2-EF077001C189}"/>
            </ac:spMkLst>
          </pc:spChg>
          <pc:spChg chg="add mod">
            <ac:chgData name="Marius Hertzsch" userId="154a6c19-8a5f-4c63-abd1-9b6c37e87d63" providerId="ADAL" clId="{9652930C-EAF7-4A09-9116-735C24D1F736}" dt="2024-08-15T07:52:20.870" v="264"/>
            <ac:spMkLst>
              <pc:docMk/>
              <pc:sldMasterMk cId="2795930934" sldId="2147483701"/>
              <pc:sldLayoutMk cId="1942901242" sldId="2147483702"/>
              <ac:spMk id="4" creationId="{89E9EDEE-7EBC-A32F-D05A-071A4B5B28E5}"/>
            </ac:spMkLst>
          </pc:spChg>
          <pc:spChg chg="add mod">
            <ac:chgData name="Marius Hertzsch" userId="154a6c19-8a5f-4c63-abd1-9b6c37e87d63" providerId="ADAL" clId="{9652930C-EAF7-4A09-9116-735C24D1F736}" dt="2024-08-15T07:52:20.870" v="264"/>
            <ac:spMkLst>
              <pc:docMk/>
              <pc:sldMasterMk cId="2795930934" sldId="2147483701"/>
              <pc:sldLayoutMk cId="1942901242" sldId="2147483702"/>
              <ac:spMk id="5" creationId="{6A2AF446-EA7C-AB9E-23A6-58F3E14FE71C}"/>
            </ac:spMkLst>
          </pc:spChg>
          <pc:spChg chg="del mod">
            <ac:chgData name="Marius Hertzsch" userId="154a6c19-8a5f-4c63-abd1-9b6c37e87d63" providerId="ADAL" clId="{9652930C-EAF7-4A09-9116-735C24D1F736}" dt="2024-08-15T07:52:20.591" v="263" actId="478"/>
            <ac:spMkLst>
              <pc:docMk/>
              <pc:sldMasterMk cId="2795930934" sldId="2147483701"/>
              <pc:sldLayoutMk cId="1942901242" sldId="2147483702"/>
              <ac:spMk id="18" creationId="{718D7B04-20EB-4DEB-A72E-DC6715E99B02}"/>
            </ac:spMkLst>
          </pc:spChg>
          <pc:spChg chg="mod">
            <ac:chgData name="Marius Hertzsch" userId="154a6c19-8a5f-4c63-abd1-9b6c37e87d63" providerId="ADAL" clId="{9652930C-EAF7-4A09-9116-735C24D1F736}" dt="2024-08-14T14:54:16.278" v="121" actId="403"/>
            <ac:spMkLst>
              <pc:docMk/>
              <pc:sldMasterMk cId="2795930934" sldId="2147483701"/>
              <pc:sldLayoutMk cId="1942901242" sldId="2147483702"/>
              <ac:spMk id="35" creationId="{697C5BA4-44FE-C680-6DD2-10E3ADEFC8F2}"/>
            </ac:spMkLst>
          </pc:spChg>
          <pc:spChg chg="mod">
            <ac:chgData name="Marius Hertzsch" userId="154a6c19-8a5f-4c63-abd1-9b6c37e87d63" providerId="ADAL" clId="{9652930C-EAF7-4A09-9116-735C24D1F736}" dt="2024-08-14T15:05:30.678" v="154" actId="1036"/>
            <ac:spMkLst>
              <pc:docMk/>
              <pc:sldMasterMk cId="2795930934" sldId="2147483701"/>
              <pc:sldLayoutMk cId="1942901242" sldId="2147483702"/>
              <ac:spMk id="36" creationId="{C50267AC-D44E-45BC-BE7B-C516C93031F2}"/>
            </ac:spMkLst>
          </pc:spChg>
          <pc:spChg chg="mod">
            <ac:chgData name="Marius Hertzsch" userId="154a6c19-8a5f-4c63-abd1-9b6c37e87d63" providerId="ADAL" clId="{9652930C-EAF7-4A09-9116-735C24D1F736}" dt="2024-08-14T15:08:58.327" v="165" actId="1035"/>
            <ac:spMkLst>
              <pc:docMk/>
              <pc:sldMasterMk cId="2795930934" sldId="2147483701"/>
              <pc:sldLayoutMk cId="1942901242" sldId="2147483702"/>
              <ac:spMk id="37" creationId="{824AAAF3-E9B6-75FB-BFD8-1A09E5907ABE}"/>
            </ac:spMkLst>
          </pc:spChg>
          <pc:spChg chg="mod">
            <ac:chgData name="Marius Hertzsch" userId="154a6c19-8a5f-4c63-abd1-9b6c37e87d63" providerId="ADAL" clId="{9652930C-EAF7-4A09-9116-735C24D1F736}" dt="2024-08-15T06:54:26.315" v="197" actId="404"/>
            <ac:spMkLst>
              <pc:docMk/>
              <pc:sldMasterMk cId="2795930934" sldId="2147483701"/>
              <pc:sldLayoutMk cId="1942901242" sldId="2147483702"/>
              <ac:spMk id="38" creationId="{005279D1-574D-F890-91E2-CEC37E711474}"/>
            </ac:spMkLst>
          </pc:spChg>
          <pc:spChg chg="mod">
            <ac:chgData name="Marius Hertzsch" userId="154a6c19-8a5f-4c63-abd1-9b6c37e87d63" providerId="ADAL" clId="{9652930C-EAF7-4A09-9116-735C24D1F736}" dt="2024-08-14T13:23:43.985" v="16" actId="14100"/>
            <ac:spMkLst>
              <pc:docMk/>
              <pc:sldMasterMk cId="2795930934" sldId="2147483701"/>
              <pc:sldLayoutMk cId="1942901242" sldId="2147483702"/>
              <ac:spMk id="39" creationId="{CE0175FD-91E7-8551-73C0-AEE5A015A863}"/>
            </ac:spMkLst>
          </pc:spChg>
          <pc:spChg chg="mod">
            <ac:chgData name="Marius Hertzsch" userId="154a6c19-8a5f-4c63-abd1-9b6c37e87d63" providerId="ADAL" clId="{9652930C-EAF7-4A09-9116-735C24D1F736}" dt="2024-08-15T06:54:31.930" v="199" actId="255"/>
            <ac:spMkLst>
              <pc:docMk/>
              <pc:sldMasterMk cId="2795930934" sldId="2147483701"/>
              <pc:sldLayoutMk cId="1942901242" sldId="2147483702"/>
              <ac:spMk id="48" creationId="{D27DC038-E7B5-483B-8661-25BAACE0789A}"/>
            </ac:spMkLst>
          </pc:spChg>
          <pc:spChg chg="mod">
            <ac:chgData name="Marius Hertzsch" userId="154a6c19-8a5f-4c63-abd1-9b6c37e87d63" providerId="ADAL" clId="{9652930C-EAF7-4A09-9116-735C24D1F736}" dt="2024-08-15T07:29:28.804" v="242" actId="1036"/>
            <ac:spMkLst>
              <pc:docMk/>
              <pc:sldMasterMk cId="2795930934" sldId="2147483701"/>
              <pc:sldLayoutMk cId="1942901242" sldId="2147483702"/>
              <ac:spMk id="50" creationId="{3D40E222-FFF1-4061-9453-B390A643849A}"/>
            </ac:spMkLst>
          </pc:spChg>
          <pc:spChg chg="mod">
            <ac:chgData name="Marius Hertzsch" userId="154a6c19-8a5f-4c63-abd1-9b6c37e87d63" providerId="ADAL" clId="{9652930C-EAF7-4A09-9116-735C24D1F736}" dt="2024-08-15T07:29:28.804" v="242" actId="1036"/>
            <ac:spMkLst>
              <pc:docMk/>
              <pc:sldMasterMk cId="2795930934" sldId="2147483701"/>
              <pc:sldLayoutMk cId="1942901242" sldId="2147483702"/>
              <ac:spMk id="51" creationId="{3A4EFBEB-51AF-45F2-8C27-9895FE14EA96}"/>
            </ac:spMkLst>
          </pc:spChg>
          <pc:spChg chg="mod">
            <ac:chgData name="Marius Hertzsch" userId="154a6c19-8a5f-4c63-abd1-9b6c37e87d63" providerId="ADAL" clId="{9652930C-EAF7-4A09-9116-735C24D1F736}" dt="2024-08-15T07:29:28.804" v="242" actId="1036"/>
            <ac:spMkLst>
              <pc:docMk/>
              <pc:sldMasterMk cId="2795930934" sldId="2147483701"/>
              <pc:sldLayoutMk cId="1942901242" sldId="2147483702"/>
              <ac:spMk id="52" creationId="{3600A823-1FD0-4887-822B-798351111F08}"/>
            </ac:spMkLst>
          </pc:spChg>
          <pc:spChg chg="mod">
            <ac:chgData name="Marius Hertzsch" userId="154a6c19-8a5f-4c63-abd1-9b6c37e87d63" providerId="ADAL" clId="{9652930C-EAF7-4A09-9116-735C24D1F736}" dt="2024-08-15T07:29:28.804" v="242" actId="1036"/>
            <ac:spMkLst>
              <pc:docMk/>
              <pc:sldMasterMk cId="2795930934" sldId="2147483701"/>
              <pc:sldLayoutMk cId="1942901242" sldId="2147483702"/>
              <ac:spMk id="53" creationId="{6643E4C9-4F70-4D0D-828A-1AAAA1E4B80E}"/>
            </ac:spMkLst>
          </pc:spChg>
          <pc:spChg chg="del mod">
            <ac:chgData name="Marius Hertzsch" userId="154a6c19-8a5f-4c63-abd1-9b6c37e87d63" providerId="ADAL" clId="{9652930C-EAF7-4A09-9116-735C24D1F736}" dt="2024-08-15T07:52:20.591" v="263" actId="478"/>
            <ac:spMkLst>
              <pc:docMk/>
              <pc:sldMasterMk cId="2795930934" sldId="2147483701"/>
              <pc:sldLayoutMk cId="1942901242" sldId="2147483702"/>
              <ac:spMk id="55" creationId="{7BAC95BF-4561-4A32-9D91-96D7B2AFA218}"/>
            </ac:spMkLst>
          </pc:spChg>
          <pc:spChg chg="mod">
            <ac:chgData name="Marius Hertzsch" userId="154a6c19-8a5f-4c63-abd1-9b6c37e87d63" providerId="ADAL" clId="{9652930C-EAF7-4A09-9116-735C24D1F736}" dt="2024-08-15T07:29:28.804" v="242" actId="1036"/>
            <ac:spMkLst>
              <pc:docMk/>
              <pc:sldMasterMk cId="2795930934" sldId="2147483701"/>
              <pc:sldLayoutMk cId="1942901242" sldId="2147483702"/>
              <ac:spMk id="59" creationId="{E78DF56B-0A92-4738-85F9-526886F447F3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526F8254-F218-403A-BC53-0EA9EF6C46C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D2130D0-51C2-467B-8EF1-817D726E245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12255-E4E7-4DE1-8017-52B33F4378F7}" type="datetimeFigureOut">
              <a:rPr lang="nl-BE" smtClean="0"/>
              <a:t>4/11/2024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79CDEC2-DC2B-43B2-A59C-FF583B63ED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6F60C88-DB1F-43AE-B74C-20B3C7114A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2D6A9-F768-4507-9756-228A7FB08E4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838540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6685A-5016-4741-B1A3-CA6128E426EC}" type="datetimeFigureOut">
              <a:rPr lang="nl-BE" smtClean="0"/>
              <a:t>4/11/2024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657B5-0930-45FD-8D77-E7ECC84D5F6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603459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Placeholder 8">
            <a:extLst>
              <a:ext uri="{FF2B5EF4-FFF2-40B4-BE49-F238E27FC236}">
                <a16:creationId xmlns:a16="http://schemas.microsoft.com/office/drawing/2014/main" id="{D27DC038-E7B5-483B-8661-25BAACE0789A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260954" y="3981450"/>
            <a:ext cx="7111818" cy="1086552"/>
          </a:xfrm>
          <a:prstGeom prst="rect">
            <a:avLst/>
          </a:prstGeom>
        </p:spPr>
        <p:txBody>
          <a:bodyPr rIns="36000"/>
          <a:lstStyle>
            <a:lvl1pPr marL="171411" indent="-17280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e-DE"/>
              <a:t>Geben Sie ein, wie Ihre Technologie Vorteile für Partner und Kunden schafft. Erklären Sie kurz.</a:t>
            </a:r>
          </a:p>
          <a:p>
            <a:r>
              <a:rPr lang="de-DE"/>
              <a:t>Geben Sie ein, wie Ihre Technologie Vorteile für Partner und Kunden schafft. Erklären Sie kurz.</a:t>
            </a:r>
          </a:p>
        </p:txBody>
      </p:sp>
      <p:sp>
        <p:nvSpPr>
          <p:cNvPr id="51" name="Text Placeholder 8">
            <a:extLst>
              <a:ext uri="{FF2B5EF4-FFF2-40B4-BE49-F238E27FC236}">
                <a16:creationId xmlns:a16="http://schemas.microsoft.com/office/drawing/2014/main" id="{3A4EFBEB-51AF-45F2-8C27-9895FE14EA9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699678" y="6383299"/>
            <a:ext cx="2750775" cy="245742"/>
          </a:xfrm>
          <a:prstGeom prst="rect">
            <a:avLst/>
          </a:prstGeom>
        </p:spPr>
        <p:txBody>
          <a:bodyPr rIns="36000"/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+49 (0) 123 4567 </a:t>
            </a:r>
            <a:r>
              <a:rPr lang="en-US" err="1"/>
              <a:t>eingeben</a:t>
            </a:r>
            <a:endParaRPr lang="en-US"/>
          </a:p>
        </p:txBody>
      </p:sp>
      <p:sp>
        <p:nvSpPr>
          <p:cNvPr id="52" name="Text Placeholder 8">
            <a:extLst>
              <a:ext uri="{FF2B5EF4-FFF2-40B4-BE49-F238E27FC236}">
                <a16:creationId xmlns:a16="http://schemas.microsoft.com/office/drawing/2014/main" id="{3600A823-1FD0-4887-822B-798351111F0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699713" y="6737087"/>
            <a:ext cx="2750728" cy="288739"/>
          </a:xfrm>
          <a:prstGeom prst="rect">
            <a:avLst/>
          </a:prstGeom>
        </p:spPr>
        <p:txBody>
          <a:bodyPr rIns="36000"/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E-Mail </a:t>
            </a:r>
            <a:r>
              <a:rPr lang="en-US" err="1"/>
              <a:t>eingeben</a:t>
            </a:r>
            <a:endParaRPr lang="en-US"/>
          </a:p>
        </p:txBody>
      </p:sp>
      <p:sp>
        <p:nvSpPr>
          <p:cNvPr id="55" name="Text Placeholder 8">
            <a:extLst>
              <a:ext uri="{FF2B5EF4-FFF2-40B4-BE49-F238E27FC236}">
                <a16:creationId xmlns:a16="http://schemas.microsoft.com/office/drawing/2014/main" id="{7BAC95BF-4561-4A32-9D91-96D7B2AFA21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316365" y="6386347"/>
            <a:ext cx="2261484" cy="1059259"/>
          </a:xfrm>
          <a:prstGeom prst="rect">
            <a:avLst/>
          </a:prstGeom>
        </p:spPr>
        <p:txBody>
          <a:bodyPr rIns="36000"/>
          <a:lstStyle>
            <a:lvl1pPr marL="90000" indent="-90000">
              <a:lnSpc>
                <a:spcPts val="1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i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err="1"/>
              <a:t>Referenzkunde</a:t>
            </a:r>
            <a:r>
              <a:rPr lang="en-US"/>
              <a:t> </a:t>
            </a:r>
            <a:r>
              <a:rPr lang="en-US" err="1"/>
              <a:t>oder</a:t>
            </a:r>
            <a:r>
              <a:rPr lang="en-US"/>
              <a:t> -</a:t>
            </a:r>
            <a:r>
              <a:rPr lang="en-US" err="1"/>
              <a:t>projekt</a:t>
            </a:r>
            <a:r>
              <a:rPr lang="en-US"/>
              <a:t> </a:t>
            </a:r>
            <a:r>
              <a:rPr lang="en-US" err="1"/>
              <a:t>eingeben</a:t>
            </a:r>
            <a:endParaRPr lang="en-US"/>
          </a:p>
          <a:p>
            <a:r>
              <a:rPr lang="en-US"/>
              <a:t>…</a:t>
            </a:r>
          </a:p>
          <a:p>
            <a:r>
              <a:rPr lang="en-US"/>
              <a:t>Auch per Hyperlink </a:t>
            </a:r>
            <a:r>
              <a:rPr lang="en-US" err="1"/>
              <a:t>zu</a:t>
            </a:r>
            <a:r>
              <a:rPr lang="en-US"/>
              <a:t> </a:t>
            </a:r>
            <a:r>
              <a:rPr lang="en-US" err="1"/>
              <a:t>Ihren</a:t>
            </a:r>
            <a:r>
              <a:rPr lang="en-US"/>
              <a:t> </a:t>
            </a:r>
            <a:r>
              <a:rPr lang="en-US" err="1"/>
              <a:t>Projekten</a:t>
            </a:r>
            <a:r>
              <a:rPr lang="en-US"/>
              <a:t> </a:t>
            </a:r>
            <a:r>
              <a:rPr lang="en-US" err="1"/>
              <a:t>möglich</a:t>
            </a:r>
            <a:endParaRPr lang="en-US"/>
          </a:p>
        </p:txBody>
      </p:sp>
      <p:sp>
        <p:nvSpPr>
          <p:cNvPr id="59" name="Text Placeholder 8">
            <a:extLst>
              <a:ext uri="{FF2B5EF4-FFF2-40B4-BE49-F238E27FC236}">
                <a16:creationId xmlns:a16="http://schemas.microsoft.com/office/drawing/2014/main" id="{E78DF56B-0A92-4738-85F9-526886F447F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699678" y="7091936"/>
            <a:ext cx="2750775" cy="502510"/>
          </a:xfrm>
          <a:prstGeom prst="rect">
            <a:avLst/>
          </a:prstGeom>
        </p:spPr>
        <p:txBody>
          <a:bodyPr rIns="36000"/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Website </a:t>
            </a:r>
            <a:r>
              <a:rPr lang="en-US" err="1"/>
              <a:t>eingeben</a:t>
            </a:r>
            <a:endParaRPr lang="en-US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718D7B04-20EB-4DEB-A72E-DC6715E99B0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824568" y="6386326"/>
            <a:ext cx="2261484" cy="1059258"/>
          </a:xfrm>
          <a:prstGeom prst="rect">
            <a:avLst/>
          </a:prstGeom>
        </p:spPr>
        <p:txBody>
          <a:bodyPr rIns="36000"/>
          <a:lstStyle>
            <a:lvl1pPr marL="90000" indent="-90000">
              <a:lnSpc>
                <a:spcPts val="1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err="1"/>
              <a:t>Referenzkunde</a:t>
            </a:r>
            <a:r>
              <a:rPr lang="en-US"/>
              <a:t> </a:t>
            </a:r>
            <a:r>
              <a:rPr lang="en-US" err="1"/>
              <a:t>oder</a:t>
            </a:r>
            <a:r>
              <a:rPr lang="en-US"/>
              <a:t> -</a:t>
            </a:r>
            <a:r>
              <a:rPr lang="en-US" err="1"/>
              <a:t>projekt</a:t>
            </a:r>
            <a:r>
              <a:rPr lang="en-US"/>
              <a:t> </a:t>
            </a:r>
            <a:r>
              <a:rPr lang="en-US" err="1"/>
              <a:t>eingeben</a:t>
            </a:r>
            <a:endParaRPr lang="en-US"/>
          </a:p>
          <a:p>
            <a:r>
              <a:rPr lang="en-US"/>
              <a:t>…</a:t>
            </a:r>
          </a:p>
          <a:p>
            <a:pPr marL="90000" marR="0" lvl="0" indent="-90000" algn="l" defTabSz="102728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Auch per Hyperlink </a:t>
            </a:r>
            <a:r>
              <a:rPr lang="en-US" err="1"/>
              <a:t>zu</a:t>
            </a:r>
            <a:r>
              <a:rPr lang="en-US"/>
              <a:t> </a:t>
            </a:r>
            <a:r>
              <a:rPr lang="en-US" err="1"/>
              <a:t>Ihren</a:t>
            </a:r>
            <a:r>
              <a:rPr lang="en-US"/>
              <a:t> </a:t>
            </a:r>
            <a:r>
              <a:rPr lang="en-US" err="1"/>
              <a:t>Projekten</a:t>
            </a:r>
            <a:r>
              <a:rPr lang="en-US"/>
              <a:t> </a:t>
            </a:r>
            <a:r>
              <a:rPr lang="en-US" err="1"/>
              <a:t>möglich</a:t>
            </a:r>
            <a:endParaRPr lang="en-US"/>
          </a:p>
          <a:p>
            <a:endParaRPr lang="en-US"/>
          </a:p>
        </p:txBody>
      </p:sp>
      <p:sp>
        <p:nvSpPr>
          <p:cNvPr id="35" name="Text Placeholder 8">
            <a:extLst>
              <a:ext uri="{FF2B5EF4-FFF2-40B4-BE49-F238E27FC236}">
                <a16:creationId xmlns:a16="http://schemas.microsoft.com/office/drawing/2014/main" id="{697C5BA4-44FE-C680-6DD2-10E3ADEFC8F2}"/>
              </a:ext>
            </a:extLst>
          </p:cNvPr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259490" y="297521"/>
            <a:ext cx="4560881" cy="70245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err="1"/>
              <a:t>Firmen</a:t>
            </a:r>
            <a:r>
              <a:rPr lang="en-US"/>
              <a:t>- </a:t>
            </a:r>
            <a:r>
              <a:rPr lang="en-US" err="1"/>
              <a:t>oder</a:t>
            </a:r>
            <a:r>
              <a:rPr lang="en-US"/>
              <a:t> </a:t>
            </a:r>
            <a:r>
              <a:rPr lang="en-US" err="1"/>
              <a:t>Organisationsnamen</a:t>
            </a:r>
            <a:r>
              <a:rPr lang="en-US"/>
              <a:t> </a:t>
            </a:r>
            <a:r>
              <a:rPr lang="en-US" err="1"/>
              <a:t>eingeben</a:t>
            </a:r>
            <a:endParaRPr lang="en-US"/>
          </a:p>
        </p:txBody>
      </p:sp>
      <p:sp>
        <p:nvSpPr>
          <p:cNvPr id="36" name="Text Placeholder 8">
            <a:extLst>
              <a:ext uri="{FF2B5EF4-FFF2-40B4-BE49-F238E27FC236}">
                <a16:creationId xmlns:a16="http://schemas.microsoft.com/office/drawing/2014/main" id="{C50267AC-D44E-45BC-BE7B-C516C93031F2}"/>
              </a:ext>
            </a:extLst>
          </p:cNvPr>
          <p:cNvSpPr>
            <a:spLocks noGrp="1" noChangeAspect="1"/>
          </p:cNvSpPr>
          <p:nvPr>
            <p:ph type="body" sz="quarter" idx="12" hasCustomPrompt="1"/>
          </p:nvPr>
        </p:nvSpPr>
        <p:spPr>
          <a:xfrm>
            <a:off x="259476" y="947807"/>
            <a:ext cx="7113386" cy="497186"/>
          </a:xfrm>
          <a:prstGeom prst="rect">
            <a:avLst/>
          </a:prstGeom>
        </p:spPr>
        <p:txBody>
          <a:bodyPr rIns="36000"/>
          <a:lstStyle>
            <a:lvl1pPr marL="0" indent="0">
              <a:lnSpc>
                <a:spcPts val="3000"/>
              </a:lnSpc>
              <a:buNone/>
              <a:defRPr sz="2000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err="1"/>
              <a:t>Produkt</a:t>
            </a:r>
            <a:r>
              <a:rPr lang="en-US"/>
              <a:t>-, </a:t>
            </a:r>
            <a:r>
              <a:rPr lang="en-US" err="1"/>
              <a:t>Prozess</a:t>
            </a:r>
            <a:r>
              <a:rPr lang="en-US"/>
              <a:t>- </a:t>
            </a:r>
            <a:r>
              <a:rPr lang="en-US" err="1"/>
              <a:t>oder</a:t>
            </a:r>
            <a:r>
              <a:rPr lang="en-US"/>
              <a:t> </a:t>
            </a:r>
            <a:r>
              <a:rPr lang="en-US" err="1"/>
              <a:t>Technologie-Titel</a:t>
            </a:r>
            <a:r>
              <a:rPr lang="en-US"/>
              <a:t> </a:t>
            </a:r>
            <a:r>
              <a:rPr lang="en-US" err="1"/>
              <a:t>eingeben</a:t>
            </a:r>
            <a:endParaRPr lang="en-US"/>
          </a:p>
        </p:txBody>
      </p:sp>
      <p:sp>
        <p:nvSpPr>
          <p:cNvPr id="37" name="Text Placeholder 8">
            <a:extLst>
              <a:ext uri="{FF2B5EF4-FFF2-40B4-BE49-F238E27FC236}">
                <a16:creationId xmlns:a16="http://schemas.microsoft.com/office/drawing/2014/main" id="{824AAAF3-E9B6-75FB-BFD8-1A09E5907ABE}"/>
              </a:ext>
            </a:extLst>
          </p:cNvPr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259476" y="1351006"/>
            <a:ext cx="7113386" cy="610733"/>
          </a:xfrm>
          <a:prstGeom prst="rect">
            <a:avLst/>
          </a:prstGeom>
        </p:spPr>
        <p:txBody>
          <a:bodyPr rIns="36000"/>
          <a:lstStyle>
            <a:lvl1pPr marL="0" indent="0">
              <a:lnSpc>
                <a:spcPts val="2400"/>
              </a:lnSpc>
              <a:buNone/>
              <a:tabLst>
                <a:tab pos="4304324" algn="l"/>
              </a:tabLst>
              <a:defRPr sz="1800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de-DE"/>
              <a:t>Geben Sie eine kurze Beschreibung Ihrer Innovation in zwei Zeilen ein. (Slogan, Claim, Untertitel, Botschaft)</a:t>
            </a:r>
            <a:endParaRPr lang="en-US"/>
          </a:p>
        </p:txBody>
      </p:sp>
      <p:sp>
        <p:nvSpPr>
          <p:cNvPr id="38" name="Text Placeholder 8">
            <a:extLst>
              <a:ext uri="{FF2B5EF4-FFF2-40B4-BE49-F238E27FC236}">
                <a16:creationId xmlns:a16="http://schemas.microsoft.com/office/drawing/2014/main" id="{005279D1-574D-F890-91E2-CEC37E711474}"/>
              </a:ext>
            </a:extLst>
          </p:cNvPr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259476" y="2347111"/>
            <a:ext cx="7113386" cy="1081889"/>
          </a:xfrm>
          <a:prstGeom prst="rect">
            <a:avLst/>
          </a:prstGeom>
        </p:spPr>
        <p:txBody>
          <a:bodyPr rIns="36000"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102728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de-DE"/>
              <a:t>Geben Sie eine Beschreibung des Produktes, Prozesses oder der Technologie (nicht des Unternehmens) in maximal 50 Wörtern ein.</a:t>
            </a:r>
            <a:br>
              <a:rPr lang="de-DE"/>
            </a:br>
            <a:r>
              <a:rPr lang="de-DE"/>
              <a:t>Denken Sie an die folgenden Richtlinien: Was ist es, wofür wird es verwendet, wo wird es eingesetzt, wie funktioniert es. Machen Sie keine Änderungen am Template (Position oder Größe der Rahmen, Schriftarten, Farben usw.).</a:t>
            </a:r>
          </a:p>
        </p:txBody>
      </p:sp>
      <p:sp>
        <p:nvSpPr>
          <p:cNvPr id="39" name="Picture Placeholder 24">
            <a:extLst>
              <a:ext uri="{FF2B5EF4-FFF2-40B4-BE49-F238E27FC236}">
                <a16:creationId xmlns:a16="http://schemas.microsoft.com/office/drawing/2014/main" id="{CE0175FD-91E7-8551-73C0-AEE5A015A863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337080" y="297542"/>
            <a:ext cx="2006695" cy="70245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BE"/>
              <a:t>Logo </a:t>
            </a:r>
            <a:r>
              <a:rPr lang="fr-BE" err="1"/>
              <a:t>einfügen</a:t>
            </a:r>
            <a:endParaRPr lang="fr-BE"/>
          </a:p>
          <a:p>
            <a:r>
              <a:rPr lang="fr-BE"/>
              <a:t>Hier   -&gt;                     </a:t>
            </a:r>
            <a:r>
              <a:rPr lang="fr-BE" err="1"/>
              <a:t>klicken</a:t>
            </a:r>
            <a:endParaRPr lang="en-BE"/>
          </a:p>
        </p:txBody>
      </p:sp>
      <p:sp>
        <p:nvSpPr>
          <p:cNvPr id="40" name="Picture Placeholder 27">
            <a:extLst>
              <a:ext uri="{FF2B5EF4-FFF2-40B4-BE49-F238E27FC236}">
                <a16:creationId xmlns:a16="http://schemas.microsoft.com/office/drawing/2014/main" id="{D9CDBD1C-7BF0-806C-4350-435B15A65525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14473" y="297543"/>
            <a:ext cx="6109477" cy="307836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defRPr>
            </a:lvl1pPr>
          </a:lstStyle>
          <a:p>
            <a:r>
              <a:rPr lang="de-DE"/>
              <a:t>Fügen Sie hier ein Bild Ihrer Innovation ein.</a:t>
            </a:r>
            <a:br>
              <a:rPr lang="de-DE"/>
            </a:br>
            <a:endParaRPr lang="de-DE"/>
          </a:p>
          <a:p>
            <a:endParaRPr lang="de-DE"/>
          </a:p>
          <a:p>
            <a:endParaRPr lang="de-DE"/>
          </a:p>
          <a:p>
            <a:endParaRPr lang="de-DE"/>
          </a:p>
          <a:p>
            <a:r>
              <a:rPr lang="de-DE"/>
              <a:t>	Hier klicken</a:t>
            </a:r>
            <a:endParaRPr lang="en-BE"/>
          </a:p>
        </p:txBody>
      </p:sp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5FD43DB9-778C-180B-353F-36D79763D7E4}"/>
              </a:ext>
            </a:extLst>
          </p:cNvPr>
          <p:cNvSpPr>
            <a:spLocks noGrp="1" noChangeAspect="1"/>
          </p:cNvSpPr>
          <p:nvPr>
            <p:ph type="body" sz="quarter" idx="30" hasCustomPrompt="1"/>
          </p:nvPr>
        </p:nvSpPr>
        <p:spPr>
          <a:xfrm>
            <a:off x="259475" y="5427170"/>
            <a:ext cx="7111817" cy="444263"/>
          </a:xfrm>
          <a:prstGeom prst="rect">
            <a:avLst/>
          </a:prstGeom>
        </p:spPr>
        <p:txBody>
          <a:bodyPr rIns="36000"/>
          <a:lstStyle>
            <a:lvl1pPr marL="171411" indent="-17141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e-DE"/>
              <a:t>Geben Sie ein, zu welchen Themenfeldern Sie aktuell Kooperationspartner suchen.</a:t>
            </a:r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160EECCF-8D00-6BA2-7AA2-EF077001C189}"/>
              </a:ext>
            </a:extLst>
          </p:cNvPr>
          <p:cNvSpPr>
            <a:spLocks noGrp="1" noChangeAspect="1"/>
          </p:cNvSpPr>
          <p:nvPr>
            <p:ph type="body" sz="quarter" idx="28" hasCustomPrompt="1"/>
          </p:nvPr>
        </p:nvSpPr>
        <p:spPr>
          <a:xfrm>
            <a:off x="7593037" y="3978466"/>
            <a:ext cx="5628194" cy="1892946"/>
          </a:xfrm>
          <a:prstGeom prst="rect">
            <a:avLst/>
          </a:prstGeom>
        </p:spPr>
        <p:txBody>
          <a:bodyPr rIns="36000"/>
          <a:lstStyle>
            <a:lvl1pPr marL="179959" indent="-179959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e-DE"/>
              <a:t>Geben Sie ein, was Ihr Unternehmen einzigartig macht, in maximal 75 Wörtern.</a:t>
            </a:r>
            <a:endParaRPr lang="en-US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12F74A09-1DA3-7042-8EDC-BE733233E79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89075" y="6386347"/>
            <a:ext cx="2573371" cy="413781"/>
          </a:xfrm>
          <a:prstGeom prst="rect">
            <a:avLst/>
          </a:prstGeom>
        </p:spPr>
        <p:txBody>
          <a:bodyPr lIns="0" rIns="36000"/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err="1"/>
              <a:t>Titel</a:t>
            </a:r>
            <a:r>
              <a:rPr lang="en-US"/>
              <a:t> </a:t>
            </a:r>
            <a:r>
              <a:rPr lang="en-US" err="1"/>
              <a:t>Vorname</a:t>
            </a:r>
            <a:r>
              <a:rPr lang="en-US"/>
              <a:t> Name </a:t>
            </a:r>
            <a:r>
              <a:rPr lang="en-US" err="1"/>
              <a:t>eingeben</a:t>
            </a:r>
            <a:br>
              <a:rPr lang="en-US"/>
            </a:br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EC2B60BB-9515-E8F1-1B58-581AC4CB127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89074" y="6866721"/>
            <a:ext cx="2573370" cy="413781"/>
          </a:xfrm>
          <a:prstGeom prst="rect">
            <a:avLst/>
          </a:prstGeom>
        </p:spPr>
        <p:txBody>
          <a:bodyPr lIns="0" rIns="36000"/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err="1"/>
              <a:t>Funktion</a:t>
            </a:r>
            <a:r>
              <a:rPr lang="en-US"/>
              <a:t> </a:t>
            </a:r>
            <a:r>
              <a:rPr lang="en-US" err="1"/>
              <a:t>eingeben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36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4" orient="horz" pos="4445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Placeholder 8">
            <a:extLst>
              <a:ext uri="{FF2B5EF4-FFF2-40B4-BE49-F238E27FC236}">
                <a16:creationId xmlns:a16="http://schemas.microsoft.com/office/drawing/2014/main" id="{D27DC038-E7B5-483B-8661-25BAACE0789A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260954" y="3981450"/>
            <a:ext cx="7111818" cy="1086552"/>
          </a:xfrm>
          <a:prstGeom prst="rect">
            <a:avLst/>
          </a:prstGeom>
        </p:spPr>
        <p:txBody>
          <a:bodyPr rIns="36000"/>
          <a:lstStyle>
            <a:lvl1pPr marL="172800" indent="-171411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e-DE"/>
              <a:t>Geben Sie ein, wie Ihre Technologie Vorteile für Partner und Kunden schafft. Erklären Sie kurz.</a:t>
            </a:r>
          </a:p>
          <a:p>
            <a:r>
              <a:rPr lang="de-DE"/>
              <a:t>Geben Sie ein, wie Ihre Technologie Vorteile für Partner und Kunden schafft. Erklären Sie kurz.</a:t>
            </a:r>
          </a:p>
        </p:txBody>
      </p:sp>
      <p:sp>
        <p:nvSpPr>
          <p:cNvPr id="50" name="Text Placeholder 8">
            <a:extLst>
              <a:ext uri="{FF2B5EF4-FFF2-40B4-BE49-F238E27FC236}">
                <a16:creationId xmlns:a16="http://schemas.microsoft.com/office/drawing/2014/main" id="{3D40E222-FFF1-4061-9453-B390A643849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89075" y="6386347"/>
            <a:ext cx="2573371" cy="413781"/>
          </a:xfrm>
          <a:prstGeom prst="rect">
            <a:avLst/>
          </a:prstGeom>
        </p:spPr>
        <p:txBody>
          <a:bodyPr lIns="0" rIns="36000"/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err="1"/>
              <a:t>Titel</a:t>
            </a:r>
            <a:r>
              <a:rPr lang="en-US"/>
              <a:t> </a:t>
            </a:r>
            <a:r>
              <a:rPr lang="en-US" err="1"/>
              <a:t>Vorname</a:t>
            </a:r>
            <a:r>
              <a:rPr lang="en-US"/>
              <a:t> Name </a:t>
            </a:r>
            <a:r>
              <a:rPr lang="en-US" err="1"/>
              <a:t>eingeben</a:t>
            </a:r>
            <a:br>
              <a:rPr lang="en-US"/>
            </a:br>
            <a:endParaRPr lang="en-US"/>
          </a:p>
        </p:txBody>
      </p:sp>
      <p:sp>
        <p:nvSpPr>
          <p:cNvPr id="51" name="Text Placeholder 8">
            <a:extLst>
              <a:ext uri="{FF2B5EF4-FFF2-40B4-BE49-F238E27FC236}">
                <a16:creationId xmlns:a16="http://schemas.microsoft.com/office/drawing/2014/main" id="{3A4EFBEB-51AF-45F2-8C27-9895FE14EA9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699678" y="6383299"/>
            <a:ext cx="2750775" cy="245742"/>
          </a:xfrm>
          <a:prstGeom prst="rect">
            <a:avLst/>
          </a:prstGeom>
        </p:spPr>
        <p:txBody>
          <a:bodyPr rIns="36000"/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+49 (0) 123 4567 </a:t>
            </a:r>
            <a:r>
              <a:rPr lang="en-US" err="1"/>
              <a:t>eingeben</a:t>
            </a:r>
            <a:endParaRPr lang="en-US"/>
          </a:p>
        </p:txBody>
      </p:sp>
      <p:sp>
        <p:nvSpPr>
          <p:cNvPr id="52" name="Text Placeholder 8">
            <a:extLst>
              <a:ext uri="{FF2B5EF4-FFF2-40B4-BE49-F238E27FC236}">
                <a16:creationId xmlns:a16="http://schemas.microsoft.com/office/drawing/2014/main" id="{3600A823-1FD0-4887-822B-798351111F0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699713" y="6737087"/>
            <a:ext cx="2750728" cy="288739"/>
          </a:xfrm>
          <a:prstGeom prst="rect">
            <a:avLst/>
          </a:prstGeom>
        </p:spPr>
        <p:txBody>
          <a:bodyPr rIns="36000"/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E-Mail </a:t>
            </a:r>
            <a:r>
              <a:rPr lang="en-US" err="1"/>
              <a:t>eingeben</a:t>
            </a:r>
            <a:endParaRPr lang="en-US"/>
          </a:p>
        </p:txBody>
      </p:sp>
      <p:sp>
        <p:nvSpPr>
          <p:cNvPr id="53" name="Text Placeholder 8">
            <a:extLst>
              <a:ext uri="{FF2B5EF4-FFF2-40B4-BE49-F238E27FC236}">
                <a16:creationId xmlns:a16="http://schemas.microsoft.com/office/drawing/2014/main" id="{6643E4C9-4F70-4D0D-828A-1AAAA1E4B80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89074" y="6866721"/>
            <a:ext cx="2573370" cy="413781"/>
          </a:xfrm>
          <a:prstGeom prst="rect">
            <a:avLst/>
          </a:prstGeom>
        </p:spPr>
        <p:txBody>
          <a:bodyPr lIns="0" rIns="36000"/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err="1"/>
              <a:t>Funktion</a:t>
            </a:r>
            <a:r>
              <a:rPr lang="en-US"/>
              <a:t> </a:t>
            </a:r>
            <a:r>
              <a:rPr lang="en-US" err="1"/>
              <a:t>eingeben</a:t>
            </a:r>
            <a:br>
              <a:rPr lang="en-US"/>
            </a:br>
            <a:endParaRPr lang="en-US"/>
          </a:p>
        </p:txBody>
      </p:sp>
      <p:sp>
        <p:nvSpPr>
          <p:cNvPr id="59" name="Text Placeholder 8">
            <a:extLst>
              <a:ext uri="{FF2B5EF4-FFF2-40B4-BE49-F238E27FC236}">
                <a16:creationId xmlns:a16="http://schemas.microsoft.com/office/drawing/2014/main" id="{E78DF56B-0A92-4738-85F9-526886F447F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699678" y="7091936"/>
            <a:ext cx="2750775" cy="502510"/>
          </a:xfrm>
          <a:prstGeom prst="rect">
            <a:avLst/>
          </a:prstGeom>
        </p:spPr>
        <p:txBody>
          <a:bodyPr rIns="36000"/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Website </a:t>
            </a:r>
            <a:r>
              <a:rPr lang="en-US" err="1"/>
              <a:t>eingeben</a:t>
            </a:r>
            <a:endParaRPr lang="en-US"/>
          </a:p>
        </p:txBody>
      </p:sp>
      <p:sp>
        <p:nvSpPr>
          <p:cNvPr id="35" name="Text Placeholder 8">
            <a:extLst>
              <a:ext uri="{FF2B5EF4-FFF2-40B4-BE49-F238E27FC236}">
                <a16:creationId xmlns:a16="http://schemas.microsoft.com/office/drawing/2014/main" id="{697C5BA4-44FE-C680-6DD2-10E3ADEFC8F2}"/>
              </a:ext>
            </a:extLst>
          </p:cNvPr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259490" y="297521"/>
            <a:ext cx="4560881" cy="70245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err="1"/>
              <a:t>Firmen</a:t>
            </a:r>
            <a:r>
              <a:rPr lang="en-US"/>
              <a:t>- </a:t>
            </a:r>
            <a:r>
              <a:rPr lang="en-US" err="1"/>
              <a:t>oder</a:t>
            </a:r>
            <a:r>
              <a:rPr lang="en-US"/>
              <a:t> </a:t>
            </a:r>
            <a:r>
              <a:rPr lang="en-US" err="1"/>
              <a:t>Organisationsnamen</a:t>
            </a:r>
            <a:r>
              <a:rPr lang="en-US"/>
              <a:t> </a:t>
            </a:r>
            <a:r>
              <a:rPr lang="en-US" err="1"/>
              <a:t>eingeben</a:t>
            </a:r>
            <a:endParaRPr lang="en-US"/>
          </a:p>
        </p:txBody>
      </p:sp>
      <p:sp>
        <p:nvSpPr>
          <p:cNvPr id="36" name="Text Placeholder 8">
            <a:extLst>
              <a:ext uri="{FF2B5EF4-FFF2-40B4-BE49-F238E27FC236}">
                <a16:creationId xmlns:a16="http://schemas.microsoft.com/office/drawing/2014/main" id="{C50267AC-D44E-45BC-BE7B-C516C93031F2}"/>
              </a:ext>
            </a:extLst>
          </p:cNvPr>
          <p:cNvSpPr>
            <a:spLocks noGrp="1" noChangeAspect="1"/>
          </p:cNvSpPr>
          <p:nvPr>
            <p:ph type="body" sz="quarter" idx="12" hasCustomPrompt="1"/>
          </p:nvPr>
        </p:nvSpPr>
        <p:spPr>
          <a:xfrm>
            <a:off x="259476" y="947807"/>
            <a:ext cx="7113386" cy="497186"/>
          </a:xfrm>
          <a:prstGeom prst="rect">
            <a:avLst/>
          </a:prstGeom>
        </p:spPr>
        <p:txBody>
          <a:bodyPr rIns="36000"/>
          <a:lstStyle>
            <a:lvl1pPr marL="0" indent="0">
              <a:lnSpc>
                <a:spcPts val="3000"/>
              </a:lnSpc>
              <a:buNone/>
              <a:defRPr sz="2000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err="1"/>
              <a:t>Produkt</a:t>
            </a:r>
            <a:r>
              <a:rPr lang="en-US"/>
              <a:t>-, </a:t>
            </a:r>
            <a:r>
              <a:rPr lang="en-US" err="1"/>
              <a:t>Prozess</a:t>
            </a:r>
            <a:r>
              <a:rPr lang="en-US"/>
              <a:t>- </a:t>
            </a:r>
            <a:r>
              <a:rPr lang="en-US" err="1"/>
              <a:t>oder</a:t>
            </a:r>
            <a:r>
              <a:rPr lang="en-US"/>
              <a:t> </a:t>
            </a:r>
            <a:r>
              <a:rPr lang="en-US" err="1"/>
              <a:t>Technologie-Titel</a:t>
            </a:r>
            <a:r>
              <a:rPr lang="en-US"/>
              <a:t> </a:t>
            </a:r>
            <a:r>
              <a:rPr lang="en-US" err="1"/>
              <a:t>eingeben</a:t>
            </a:r>
            <a:endParaRPr lang="en-US"/>
          </a:p>
        </p:txBody>
      </p:sp>
      <p:sp>
        <p:nvSpPr>
          <p:cNvPr id="37" name="Text Placeholder 8">
            <a:extLst>
              <a:ext uri="{FF2B5EF4-FFF2-40B4-BE49-F238E27FC236}">
                <a16:creationId xmlns:a16="http://schemas.microsoft.com/office/drawing/2014/main" id="{824AAAF3-E9B6-75FB-BFD8-1A09E5907ABE}"/>
              </a:ext>
            </a:extLst>
          </p:cNvPr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259476" y="1351006"/>
            <a:ext cx="7113386" cy="610733"/>
          </a:xfrm>
          <a:prstGeom prst="rect">
            <a:avLst/>
          </a:prstGeom>
        </p:spPr>
        <p:txBody>
          <a:bodyPr rIns="36000"/>
          <a:lstStyle>
            <a:lvl1pPr marL="0" indent="0">
              <a:lnSpc>
                <a:spcPts val="2400"/>
              </a:lnSpc>
              <a:buNone/>
              <a:tabLst>
                <a:tab pos="4304324" algn="l"/>
              </a:tabLst>
              <a:defRPr sz="1800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de-DE"/>
              <a:t>Geben Sie eine kurze Beschreibung Ihrer Innovation in zwei Zeilen ein. (Slogan, Claim, Untertitel, Botschaft)</a:t>
            </a:r>
            <a:endParaRPr lang="en-US"/>
          </a:p>
        </p:txBody>
      </p:sp>
      <p:sp>
        <p:nvSpPr>
          <p:cNvPr id="38" name="Text Placeholder 8">
            <a:extLst>
              <a:ext uri="{FF2B5EF4-FFF2-40B4-BE49-F238E27FC236}">
                <a16:creationId xmlns:a16="http://schemas.microsoft.com/office/drawing/2014/main" id="{005279D1-574D-F890-91E2-CEC37E711474}"/>
              </a:ext>
            </a:extLst>
          </p:cNvPr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259476" y="2347111"/>
            <a:ext cx="7113386" cy="1080693"/>
          </a:xfrm>
          <a:prstGeom prst="rect">
            <a:avLst/>
          </a:prstGeom>
        </p:spPr>
        <p:txBody>
          <a:bodyPr rIns="36000"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102728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de-DE"/>
              <a:t>Geben Sie eine Beschreibung des Produktes, Prozesses oder der Technologie (nicht des Unternehmens) in maximal 50 Wörtern ein.</a:t>
            </a:r>
            <a:br>
              <a:rPr lang="de-DE"/>
            </a:br>
            <a:r>
              <a:rPr lang="de-DE"/>
              <a:t>Denken Sie an die folgenden Richtlinien: Was ist es, wofür wird es verwendet, wo wird es eingesetzt, wie funktioniert es. Machen Sie keine Änderungen am Template (Position oder Größe der Rahmen, Schriftarten, Farben usw.).</a:t>
            </a:r>
          </a:p>
        </p:txBody>
      </p:sp>
      <p:sp>
        <p:nvSpPr>
          <p:cNvPr id="39" name="Picture Placeholder 24">
            <a:extLst>
              <a:ext uri="{FF2B5EF4-FFF2-40B4-BE49-F238E27FC236}">
                <a16:creationId xmlns:a16="http://schemas.microsoft.com/office/drawing/2014/main" id="{CE0175FD-91E7-8551-73C0-AEE5A015A863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337080" y="297542"/>
            <a:ext cx="2006695" cy="70245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BE"/>
              <a:t>Logo </a:t>
            </a:r>
            <a:r>
              <a:rPr lang="fr-BE" err="1"/>
              <a:t>einfügen</a:t>
            </a:r>
            <a:endParaRPr lang="fr-BE"/>
          </a:p>
          <a:p>
            <a:r>
              <a:rPr lang="fr-BE"/>
              <a:t>Hier   -&gt;                     </a:t>
            </a:r>
            <a:r>
              <a:rPr lang="fr-BE" err="1"/>
              <a:t>klicken</a:t>
            </a:r>
            <a:endParaRPr lang="en-BE"/>
          </a:p>
        </p:txBody>
      </p:sp>
      <p:sp>
        <p:nvSpPr>
          <p:cNvPr id="40" name="Picture Placeholder 27">
            <a:extLst>
              <a:ext uri="{FF2B5EF4-FFF2-40B4-BE49-F238E27FC236}">
                <a16:creationId xmlns:a16="http://schemas.microsoft.com/office/drawing/2014/main" id="{D9CDBD1C-7BF0-806C-4350-435B15A65525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14473" y="297543"/>
            <a:ext cx="6109477" cy="307836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defRPr>
            </a:lvl1pPr>
          </a:lstStyle>
          <a:p>
            <a:r>
              <a:rPr lang="de-DE"/>
              <a:t>Fügen Sie hier ein Bild Ihrer Innovation ein.</a:t>
            </a:r>
            <a:br>
              <a:rPr lang="de-DE"/>
            </a:br>
            <a:endParaRPr lang="de-DE"/>
          </a:p>
          <a:p>
            <a:endParaRPr lang="de-DE"/>
          </a:p>
          <a:p>
            <a:endParaRPr lang="de-DE"/>
          </a:p>
          <a:p>
            <a:endParaRPr lang="de-DE"/>
          </a:p>
          <a:p>
            <a:r>
              <a:rPr lang="de-DE"/>
              <a:t>	Hier klicken</a:t>
            </a:r>
            <a:endParaRPr lang="en-BE"/>
          </a:p>
        </p:txBody>
      </p:sp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5FD43DB9-778C-180B-353F-36D79763D7E4}"/>
              </a:ext>
            </a:extLst>
          </p:cNvPr>
          <p:cNvSpPr>
            <a:spLocks noGrp="1" noChangeAspect="1"/>
          </p:cNvSpPr>
          <p:nvPr>
            <p:ph type="body" sz="quarter" idx="30" hasCustomPrompt="1"/>
          </p:nvPr>
        </p:nvSpPr>
        <p:spPr>
          <a:xfrm>
            <a:off x="259475" y="5427170"/>
            <a:ext cx="7111817" cy="444263"/>
          </a:xfrm>
          <a:prstGeom prst="rect">
            <a:avLst/>
          </a:prstGeom>
        </p:spPr>
        <p:txBody>
          <a:bodyPr rIns="36000"/>
          <a:lstStyle>
            <a:lvl1pPr marL="171411" indent="-17141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e-DE"/>
              <a:t>Geben Sie ein, zu welchen Themenfeldern Sie aktuell Kooperationspartner suchen.</a:t>
            </a:r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160EECCF-8D00-6BA2-7AA2-EF077001C189}"/>
              </a:ext>
            </a:extLst>
          </p:cNvPr>
          <p:cNvSpPr>
            <a:spLocks noGrp="1" noChangeAspect="1"/>
          </p:cNvSpPr>
          <p:nvPr>
            <p:ph type="body" sz="quarter" idx="28" hasCustomPrompt="1"/>
          </p:nvPr>
        </p:nvSpPr>
        <p:spPr>
          <a:xfrm>
            <a:off x="7593037" y="3978466"/>
            <a:ext cx="5628194" cy="1892946"/>
          </a:xfrm>
          <a:prstGeom prst="rect">
            <a:avLst/>
          </a:prstGeom>
        </p:spPr>
        <p:txBody>
          <a:bodyPr rIns="36000"/>
          <a:lstStyle>
            <a:lvl1pPr marL="179959" indent="-179959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e-DE"/>
              <a:t>Geben Sie ein, was Ihr Unternehmen einzigartig macht, in maximal 75 Wörtern.</a:t>
            </a:r>
            <a:endParaRPr lang="en-US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89E9EDEE-7EBC-A32F-D05A-071A4B5B28E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316365" y="6386347"/>
            <a:ext cx="2261484" cy="1059259"/>
          </a:xfrm>
          <a:prstGeom prst="rect">
            <a:avLst/>
          </a:prstGeom>
        </p:spPr>
        <p:txBody>
          <a:bodyPr rIns="36000"/>
          <a:lstStyle>
            <a:lvl1pPr marL="90000" indent="-90000">
              <a:lnSpc>
                <a:spcPts val="1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i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err="1"/>
              <a:t>Referenzkunde</a:t>
            </a:r>
            <a:r>
              <a:rPr lang="en-US"/>
              <a:t> </a:t>
            </a:r>
            <a:r>
              <a:rPr lang="en-US" err="1"/>
              <a:t>oder</a:t>
            </a:r>
            <a:r>
              <a:rPr lang="en-US"/>
              <a:t> -</a:t>
            </a:r>
            <a:r>
              <a:rPr lang="en-US" err="1"/>
              <a:t>projekt</a:t>
            </a:r>
            <a:r>
              <a:rPr lang="en-US"/>
              <a:t> </a:t>
            </a:r>
            <a:r>
              <a:rPr lang="en-US" err="1"/>
              <a:t>eingeben</a:t>
            </a:r>
            <a:endParaRPr lang="en-US"/>
          </a:p>
          <a:p>
            <a:r>
              <a:rPr lang="en-US"/>
              <a:t>…</a:t>
            </a:r>
          </a:p>
          <a:p>
            <a:r>
              <a:rPr lang="en-US"/>
              <a:t>Auch per Hyperlink </a:t>
            </a:r>
            <a:r>
              <a:rPr lang="en-US" err="1"/>
              <a:t>zu</a:t>
            </a:r>
            <a:r>
              <a:rPr lang="en-US"/>
              <a:t> </a:t>
            </a:r>
            <a:r>
              <a:rPr lang="en-US" err="1"/>
              <a:t>Ihren</a:t>
            </a:r>
            <a:r>
              <a:rPr lang="en-US"/>
              <a:t> </a:t>
            </a:r>
            <a:r>
              <a:rPr lang="en-US" err="1"/>
              <a:t>Projekten</a:t>
            </a:r>
            <a:r>
              <a:rPr lang="en-US"/>
              <a:t> </a:t>
            </a:r>
            <a:r>
              <a:rPr lang="en-US" err="1"/>
              <a:t>möglich</a:t>
            </a:r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6A2AF446-EA7C-AB9E-23A6-58F3E14FE71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824568" y="6386326"/>
            <a:ext cx="2261484" cy="1059258"/>
          </a:xfrm>
          <a:prstGeom prst="rect">
            <a:avLst/>
          </a:prstGeom>
        </p:spPr>
        <p:txBody>
          <a:bodyPr rIns="36000"/>
          <a:lstStyle>
            <a:lvl1pPr marL="90000" indent="-90000">
              <a:lnSpc>
                <a:spcPts val="1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err="1"/>
              <a:t>Referenzkunde</a:t>
            </a:r>
            <a:r>
              <a:rPr lang="en-US"/>
              <a:t> </a:t>
            </a:r>
            <a:r>
              <a:rPr lang="en-US" err="1"/>
              <a:t>oder</a:t>
            </a:r>
            <a:r>
              <a:rPr lang="en-US"/>
              <a:t> -</a:t>
            </a:r>
            <a:r>
              <a:rPr lang="en-US" err="1"/>
              <a:t>projekt</a:t>
            </a:r>
            <a:r>
              <a:rPr lang="en-US"/>
              <a:t> </a:t>
            </a:r>
            <a:r>
              <a:rPr lang="en-US" err="1"/>
              <a:t>eingeben</a:t>
            </a:r>
            <a:endParaRPr lang="en-US"/>
          </a:p>
          <a:p>
            <a:r>
              <a:rPr lang="en-US"/>
              <a:t>…</a:t>
            </a:r>
          </a:p>
          <a:p>
            <a:pPr marL="90000" marR="0" lvl="0" indent="-90000" algn="l" defTabSz="102728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Auch per Hyperlink </a:t>
            </a:r>
            <a:r>
              <a:rPr lang="en-US" err="1"/>
              <a:t>zu</a:t>
            </a:r>
            <a:r>
              <a:rPr lang="en-US"/>
              <a:t> </a:t>
            </a:r>
            <a:r>
              <a:rPr lang="en-US" err="1"/>
              <a:t>Ihren</a:t>
            </a:r>
            <a:r>
              <a:rPr lang="en-US"/>
              <a:t> </a:t>
            </a:r>
            <a:r>
              <a:rPr lang="en-US" err="1"/>
              <a:t>Projekten</a:t>
            </a:r>
            <a:r>
              <a:rPr lang="en-US"/>
              <a:t> </a:t>
            </a:r>
            <a:r>
              <a:rPr lang="en-US" err="1"/>
              <a:t>möglich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012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4" orient="horz" pos="444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Placeholder 8">
            <a:extLst>
              <a:ext uri="{FF2B5EF4-FFF2-40B4-BE49-F238E27FC236}">
                <a16:creationId xmlns:a16="http://schemas.microsoft.com/office/drawing/2014/main" id="{D27DC038-E7B5-483B-8661-25BAACE0789A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260954" y="3981450"/>
            <a:ext cx="7111818" cy="1086552"/>
          </a:xfrm>
          <a:prstGeom prst="rect">
            <a:avLst/>
          </a:prstGeom>
        </p:spPr>
        <p:txBody>
          <a:bodyPr rIns="36000"/>
          <a:lstStyle>
            <a:lvl1pPr marL="171411" indent="-171411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Explain how your technology creates benefits for partners and customers.</a:t>
            </a:r>
            <a:br>
              <a:rPr lang="en-US"/>
            </a:br>
            <a:r>
              <a:rPr lang="en-US"/>
              <a:t>Please provide a brief explanation.</a:t>
            </a:r>
          </a:p>
          <a:p>
            <a:r>
              <a:rPr lang="en-US"/>
              <a:t>Explain how your technology creates benefits for partners and customers.</a:t>
            </a:r>
            <a:br>
              <a:rPr lang="en-US"/>
            </a:br>
            <a:r>
              <a:rPr lang="en-US"/>
              <a:t>Please provide a brief explanation.</a:t>
            </a:r>
          </a:p>
        </p:txBody>
      </p:sp>
      <p:sp>
        <p:nvSpPr>
          <p:cNvPr id="50" name="Text Placeholder 8">
            <a:extLst>
              <a:ext uri="{FF2B5EF4-FFF2-40B4-BE49-F238E27FC236}">
                <a16:creationId xmlns:a16="http://schemas.microsoft.com/office/drawing/2014/main" id="{3D40E222-FFF1-4061-9453-B390A643849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84844" y="6386347"/>
            <a:ext cx="2573371" cy="413781"/>
          </a:xfrm>
          <a:prstGeom prst="rect">
            <a:avLst/>
          </a:prstGeom>
        </p:spPr>
        <p:txBody>
          <a:bodyPr lIns="0" rIns="36000"/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Enter title name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51" name="Text Placeholder 8">
            <a:extLst>
              <a:ext uri="{FF2B5EF4-FFF2-40B4-BE49-F238E27FC236}">
                <a16:creationId xmlns:a16="http://schemas.microsoft.com/office/drawing/2014/main" id="{3A4EFBEB-51AF-45F2-8C27-9895FE14EA9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699678" y="6383299"/>
            <a:ext cx="2750775" cy="245742"/>
          </a:xfrm>
          <a:prstGeom prst="rect">
            <a:avLst/>
          </a:prstGeom>
        </p:spPr>
        <p:txBody>
          <a:bodyPr rIns="36000"/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1027287" rtl="0" eaLnBrk="1" fontAlgn="auto" latinLnBrk="0" hangingPunct="1">
              <a:lnSpc>
                <a:spcPts val="144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+49 (0) 123 4567 Enter phone</a:t>
            </a:r>
          </a:p>
        </p:txBody>
      </p:sp>
      <p:sp>
        <p:nvSpPr>
          <p:cNvPr id="52" name="Text Placeholder 8">
            <a:extLst>
              <a:ext uri="{FF2B5EF4-FFF2-40B4-BE49-F238E27FC236}">
                <a16:creationId xmlns:a16="http://schemas.microsoft.com/office/drawing/2014/main" id="{3600A823-1FD0-4887-822B-798351111F0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699713" y="6737087"/>
            <a:ext cx="2750728" cy="288739"/>
          </a:xfrm>
          <a:prstGeom prst="rect">
            <a:avLst/>
          </a:prstGeom>
        </p:spPr>
        <p:txBody>
          <a:bodyPr rIns="36000"/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Enter email</a:t>
            </a:r>
          </a:p>
        </p:txBody>
      </p:sp>
      <p:sp>
        <p:nvSpPr>
          <p:cNvPr id="53" name="Text Placeholder 8">
            <a:extLst>
              <a:ext uri="{FF2B5EF4-FFF2-40B4-BE49-F238E27FC236}">
                <a16:creationId xmlns:a16="http://schemas.microsoft.com/office/drawing/2014/main" id="{6643E4C9-4F70-4D0D-828A-1AAAA1E4B80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84843" y="6866721"/>
            <a:ext cx="2573370" cy="413781"/>
          </a:xfrm>
          <a:prstGeom prst="rect">
            <a:avLst/>
          </a:prstGeom>
        </p:spPr>
        <p:txBody>
          <a:bodyPr lIns="0" rIns="36000"/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Enter function</a:t>
            </a:r>
          </a:p>
        </p:txBody>
      </p:sp>
      <p:sp>
        <p:nvSpPr>
          <p:cNvPr id="55" name="Text Placeholder 8">
            <a:extLst>
              <a:ext uri="{FF2B5EF4-FFF2-40B4-BE49-F238E27FC236}">
                <a16:creationId xmlns:a16="http://schemas.microsoft.com/office/drawing/2014/main" id="{7BAC95BF-4561-4A32-9D91-96D7B2AFA21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322365" y="6386347"/>
            <a:ext cx="2261484" cy="1059259"/>
          </a:xfrm>
          <a:prstGeom prst="rect">
            <a:avLst/>
          </a:prstGeom>
        </p:spPr>
        <p:txBody>
          <a:bodyPr rIns="36000"/>
          <a:lstStyle>
            <a:lvl1pPr marL="90000" indent="-90000">
              <a:lnSpc>
                <a:spcPts val="1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Enter a reference customer or project</a:t>
            </a:r>
          </a:p>
          <a:p>
            <a:r>
              <a:rPr lang="en-US"/>
              <a:t>…</a:t>
            </a:r>
          </a:p>
        </p:txBody>
      </p:sp>
      <p:sp>
        <p:nvSpPr>
          <p:cNvPr id="59" name="Text Placeholder 8">
            <a:extLst>
              <a:ext uri="{FF2B5EF4-FFF2-40B4-BE49-F238E27FC236}">
                <a16:creationId xmlns:a16="http://schemas.microsoft.com/office/drawing/2014/main" id="{E78DF56B-0A92-4738-85F9-526886F447F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699678" y="7095111"/>
            <a:ext cx="2750775" cy="502510"/>
          </a:xfrm>
          <a:prstGeom prst="rect">
            <a:avLst/>
          </a:prstGeom>
        </p:spPr>
        <p:txBody>
          <a:bodyPr rIns="36000"/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Enter website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718D7B04-20EB-4DEB-A72E-DC6715E99B0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830568" y="6386326"/>
            <a:ext cx="2261484" cy="1059258"/>
          </a:xfrm>
          <a:prstGeom prst="rect">
            <a:avLst/>
          </a:prstGeom>
        </p:spPr>
        <p:txBody>
          <a:bodyPr rIns="36000"/>
          <a:lstStyle>
            <a:lvl1pPr marL="90000" indent="-90000">
              <a:lnSpc>
                <a:spcPts val="1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Enter a reference customer or project</a:t>
            </a:r>
          </a:p>
          <a:p>
            <a:r>
              <a:rPr lang="en-US"/>
              <a:t>…</a:t>
            </a:r>
          </a:p>
        </p:txBody>
      </p:sp>
      <p:sp>
        <p:nvSpPr>
          <p:cNvPr id="35" name="Text Placeholder 8">
            <a:extLst>
              <a:ext uri="{FF2B5EF4-FFF2-40B4-BE49-F238E27FC236}">
                <a16:creationId xmlns:a16="http://schemas.microsoft.com/office/drawing/2014/main" id="{697C5BA4-44FE-C680-6DD2-10E3ADEFC8F2}"/>
              </a:ext>
            </a:extLst>
          </p:cNvPr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259490" y="297521"/>
            <a:ext cx="4560881" cy="70245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Enter the name of the company or organization</a:t>
            </a:r>
          </a:p>
        </p:txBody>
      </p:sp>
      <p:sp>
        <p:nvSpPr>
          <p:cNvPr id="36" name="Text Placeholder 8">
            <a:extLst>
              <a:ext uri="{FF2B5EF4-FFF2-40B4-BE49-F238E27FC236}">
                <a16:creationId xmlns:a16="http://schemas.microsoft.com/office/drawing/2014/main" id="{C50267AC-D44E-45BC-BE7B-C516C93031F2}"/>
              </a:ext>
            </a:extLst>
          </p:cNvPr>
          <p:cNvSpPr>
            <a:spLocks noGrp="1" noChangeAspect="1"/>
          </p:cNvSpPr>
          <p:nvPr>
            <p:ph type="body" sz="quarter" idx="12" hasCustomPrompt="1"/>
          </p:nvPr>
        </p:nvSpPr>
        <p:spPr>
          <a:xfrm>
            <a:off x="259476" y="947807"/>
            <a:ext cx="7113386" cy="497186"/>
          </a:xfrm>
          <a:prstGeom prst="rect">
            <a:avLst/>
          </a:prstGeom>
        </p:spPr>
        <p:txBody>
          <a:bodyPr rIns="36000"/>
          <a:lstStyle>
            <a:lvl1pPr marL="0" indent="0">
              <a:lnSpc>
                <a:spcPts val="3000"/>
              </a:lnSpc>
              <a:buNone/>
              <a:defRPr sz="2000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1027287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Enter Product- Process or Technology-Title</a:t>
            </a:r>
          </a:p>
        </p:txBody>
      </p:sp>
      <p:sp>
        <p:nvSpPr>
          <p:cNvPr id="37" name="Text Placeholder 8">
            <a:extLst>
              <a:ext uri="{FF2B5EF4-FFF2-40B4-BE49-F238E27FC236}">
                <a16:creationId xmlns:a16="http://schemas.microsoft.com/office/drawing/2014/main" id="{824AAAF3-E9B6-75FB-BFD8-1A09E5907ABE}"/>
              </a:ext>
            </a:extLst>
          </p:cNvPr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259476" y="1351006"/>
            <a:ext cx="7113386" cy="610733"/>
          </a:xfrm>
          <a:prstGeom prst="rect">
            <a:avLst/>
          </a:prstGeom>
        </p:spPr>
        <p:txBody>
          <a:bodyPr rIns="36000"/>
          <a:lstStyle>
            <a:lvl1pPr marL="0" indent="0">
              <a:lnSpc>
                <a:spcPts val="2400"/>
              </a:lnSpc>
              <a:buNone/>
              <a:tabLst>
                <a:tab pos="4304324" algn="l"/>
              </a:tabLst>
              <a:defRPr sz="1800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Enter a short description of your innovation in two lines. (Slogan, Claim, Subtitle, Message)</a:t>
            </a:r>
          </a:p>
        </p:txBody>
      </p:sp>
      <p:sp>
        <p:nvSpPr>
          <p:cNvPr id="38" name="Text Placeholder 8">
            <a:extLst>
              <a:ext uri="{FF2B5EF4-FFF2-40B4-BE49-F238E27FC236}">
                <a16:creationId xmlns:a16="http://schemas.microsoft.com/office/drawing/2014/main" id="{005279D1-574D-F890-91E2-CEC37E711474}"/>
              </a:ext>
            </a:extLst>
          </p:cNvPr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259476" y="2347111"/>
            <a:ext cx="7113386" cy="1080693"/>
          </a:xfrm>
          <a:prstGeom prst="rect">
            <a:avLst/>
          </a:prstGeom>
        </p:spPr>
        <p:txBody>
          <a:bodyPr rIns="36000"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102728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Enter a description of the product, process or technology (not the company) in no more than 50 words. Think of the following guidelines: What is it, what is it used for, where is it deployed, how does it work.</a:t>
            </a:r>
          </a:p>
          <a:p>
            <a:pPr marL="0" marR="0" lvl="0" indent="0" algn="l" defTabSz="102728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Don’t make any changes to the template (position or size of frames, fonts, colors, </a:t>
            </a:r>
            <a:r>
              <a:rPr lang="en-US" err="1"/>
              <a:t>etc</a:t>
            </a:r>
            <a:r>
              <a:rPr lang="en-US"/>
              <a:t>).</a:t>
            </a:r>
          </a:p>
        </p:txBody>
      </p:sp>
      <p:sp>
        <p:nvSpPr>
          <p:cNvPr id="39" name="Picture Placeholder 24">
            <a:extLst>
              <a:ext uri="{FF2B5EF4-FFF2-40B4-BE49-F238E27FC236}">
                <a16:creationId xmlns:a16="http://schemas.microsoft.com/office/drawing/2014/main" id="{CE0175FD-91E7-8551-73C0-AEE5A015A863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337080" y="297542"/>
            <a:ext cx="2006695" cy="70245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BE"/>
              <a:t>Insert logo</a:t>
            </a:r>
          </a:p>
          <a:p>
            <a:r>
              <a:rPr lang="fr-BE"/>
              <a:t>Click -&gt;                     </a:t>
            </a:r>
            <a:r>
              <a:rPr lang="fr-BE" err="1"/>
              <a:t>here</a:t>
            </a:r>
            <a:endParaRPr lang="en-BE"/>
          </a:p>
        </p:txBody>
      </p:sp>
      <p:sp>
        <p:nvSpPr>
          <p:cNvPr id="40" name="Picture Placeholder 27">
            <a:extLst>
              <a:ext uri="{FF2B5EF4-FFF2-40B4-BE49-F238E27FC236}">
                <a16:creationId xmlns:a16="http://schemas.microsoft.com/office/drawing/2014/main" id="{D9CDBD1C-7BF0-806C-4350-435B15A65525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14473" y="297543"/>
            <a:ext cx="6109477" cy="307836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defRPr>
            </a:lvl1pPr>
          </a:lstStyle>
          <a:p>
            <a:pPr marL="0" marR="0" lvl="0" indent="0" algn="l" defTabSz="102728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fr-BE" err="1"/>
              <a:t>Add</a:t>
            </a:r>
            <a:r>
              <a:rPr lang="fr-BE"/>
              <a:t> </a:t>
            </a:r>
            <a:r>
              <a:rPr lang="fr-BE" err="1"/>
              <a:t>your</a:t>
            </a:r>
            <a:r>
              <a:rPr lang="fr-BE"/>
              <a:t> </a:t>
            </a:r>
            <a:r>
              <a:rPr lang="fr-BE" err="1"/>
              <a:t>picture</a:t>
            </a:r>
            <a:r>
              <a:rPr lang="fr-BE"/>
              <a:t> of </a:t>
            </a:r>
            <a:r>
              <a:rPr lang="fr-BE" err="1"/>
              <a:t>your</a:t>
            </a:r>
            <a:r>
              <a:rPr lang="fr-BE"/>
              <a:t> innovation </a:t>
            </a:r>
            <a:r>
              <a:rPr lang="fr-BE" err="1"/>
              <a:t>here</a:t>
            </a:r>
            <a:r>
              <a:rPr lang="fr-BE"/>
              <a:t>.</a:t>
            </a:r>
            <a:endParaRPr lang="en-BE"/>
          </a:p>
          <a:p>
            <a:endParaRPr lang="de-DE"/>
          </a:p>
          <a:p>
            <a:endParaRPr lang="de-DE"/>
          </a:p>
          <a:p>
            <a:endParaRPr lang="de-DE"/>
          </a:p>
          <a:p>
            <a:endParaRPr lang="de-DE"/>
          </a:p>
          <a:p>
            <a:pPr marL="0" marR="0" lvl="0" indent="0" algn="l" defTabSz="102728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de-DE"/>
              <a:t>	</a:t>
            </a:r>
            <a:r>
              <a:rPr lang="fr-BE"/>
              <a:t>Click </a:t>
            </a:r>
            <a:r>
              <a:rPr lang="fr-BE" err="1"/>
              <a:t>here</a:t>
            </a:r>
            <a:r>
              <a:rPr lang="de-DE"/>
              <a:t> </a:t>
            </a:r>
            <a:endParaRPr lang="en-BE"/>
          </a:p>
        </p:txBody>
      </p:sp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5FD43DB9-778C-180B-353F-36D79763D7E4}"/>
              </a:ext>
            </a:extLst>
          </p:cNvPr>
          <p:cNvSpPr>
            <a:spLocks noGrp="1" noChangeAspect="1"/>
          </p:cNvSpPr>
          <p:nvPr>
            <p:ph type="body" sz="quarter" idx="30" hasCustomPrompt="1"/>
          </p:nvPr>
        </p:nvSpPr>
        <p:spPr>
          <a:xfrm>
            <a:off x="259475" y="5427170"/>
            <a:ext cx="7111817" cy="444263"/>
          </a:xfrm>
          <a:prstGeom prst="rect">
            <a:avLst/>
          </a:prstGeom>
        </p:spPr>
        <p:txBody>
          <a:bodyPr rIns="36000"/>
          <a:lstStyle>
            <a:lvl1pPr marL="171411" indent="-17141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Specify the thematic areas in which you are currently seeking collaboration partners</a:t>
            </a:r>
            <a:endParaRPr lang="de-DE"/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160EECCF-8D00-6BA2-7AA2-EF077001C189}"/>
              </a:ext>
            </a:extLst>
          </p:cNvPr>
          <p:cNvSpPr>
            <a:spLocks noGrp="1" noChangeAspect="1"/>
          </p:cNvSpPr>
          <p:nvPr>
            <p:ph type="body" sz="quarter" idx="28" hasCustomPrompt="1"/>
          </p:nvPr>
        </p:nvSpPr>
        <p:spPr>
          <a:xfrm>
            <a:off x="7593037" y="3978466"/>
            <a:ext cx="5628194" cy="1892946"/>
          </a:xfrm>
          <a:prstGeom prst="rect">
            <a:avLst/>
          </a:prstGeom>
        </p:spPr>
        <p:txBody>
          <a:bodyPr rIns="36000"/>
          <a:lstStyle>
            <a:lvl1pPr marL="179959" indent="-179959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Describe what makes your company unique in a maximum of 75 words.</a:t>
            </a:r>
          </a:p>
        </p:txBody>
      </p:sp>
    </p:spTree>
    <p:extLst>
      <p:ext uri="{BB962C8B-B14F-4D97-AF65-F5344CB8AC3E}">
        <p14:creationId xmlns:p14="http://schemas.microsoft.com/office/powerpoint/2010/main" val="2006010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4" orient="horz" pos="444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Placeholder 8">
            <a:extLst>
              <a:ext uri="{FF2B5EF4-FFF2-40B4-BE49-F238E27FC236}">
                <a16:creationId xmlns:a16="http://schemas.microsoft.com/office/drawing/2014/main" id="{D27DC038-E7B5-483B-8661-25BAACE0789A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260954" y="3981450"/>
            <a:ext cx="7111818" cy="1086552"/>
          </a:xfrm>
          <a:prstGeom prst="rect">
            <a:avLst/>
          </a:prstGeom>
        </p:spPr>
        <p:txBody>
          <a:bodyPr rIns="36000"/>
          <a:lstStyle>
            <a:lvl1pPr marL="171411" indent="-171411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Explain how your technology creates benefits for partners and customers.</a:t>
            </a:r>
            <a:br>
              <a:rPr lang="en-US"/>
            </a:br>
            <a:r>
              <a:rPr lang="en-US"/>
              <a:t>Please provide a brief explanation.</a:t>
            </a:r>
          </a:p>
          <a:p>
            <a:r>
              <a:rPr lang="en-US"/>
              <a:t>Explain how your technology creates benefits for partners and customers.</a:t>
            </a:r>
            <a:br>
              <a:rPr lang="en-US"/>
            </a:br>
            <a:r>
              <a:rPr lang="en-US"/>
              <a:t>Please provide a brief explanation.</a:t>
            </a:r>
            <a:endParaRPr lang="de-DE"/>
          </a:p>
        </p:txBody>
      </p:sp>
      <p:sp>
        <p:nvSpPr>
          <p:cNvPr id="50" name="Text Placeholder 8">
            <a:extLst>
              <a:ext uri="{FF2B5EF4-FFF2-40B4-BE49-F238E27FC236}">
                <a16:creationId xmlns:a16="http://schemas.microsoft.com/office/drawing/2014/main" id="{3D40E222-FFF1-4061-9453-B390A643849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84837" y="6386347"/>
            <a:ext cx="2573371" cy="413781"/>
          </a:xfrm>
          <a:prstGeom prst="rect">
            <a:avLst/>
          </a:prstGeom>
        </p:spPr>
        <p:txBody>
          <a:bodyPr lIns="0" rIns="36000"/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Enter title name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51" name="Text Placeholder 8">
            <a:extLst>
              <a:ext uri="{FF2B5EF4-FFF2-40B4-BE49-F238E27FC236}">
                <a16:creationId xmlns:a16="http://schemas.microsoft.com/office/drawing/2014/main" id="{3A4EFBEB-51AF-45F2-8C27-9895FE14EA9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699678" y="6383299"/>
            <a:ext cx="2750775" cy="245742"/>
          </a:xfrm>
          <a:prstGeom prst="rect">
            <a:avLst/>
          </a:prstGeom>
        </p:spPr>
        <p:txBody>
          <a:bodyPr rIns="36000"/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1027287" rtl="0" eaLnBrk="1" fontAlgn="auto" latinLnBrk="0" hangingPunct="1">
              <a:lnSpc>
                <a:spcPts val="144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+49 (0) 123 4567 Enter phone</a:t>
            </a:r>
          </a:p>
        </p:txBody>
      </p:sp>
      <p:sp>
        <p:nvSpPr>
          <p:cNvPr id="52" name="Text Placeholder 8">
            <a:extLst>
              <a:ext uri="{FF2B5EF4-FFF2-40B4-BE49-F238E27FC236}">
                <a16:creationId xmlns:a16="http://schemas.microsoft.com/office/drawing/2014/main" id="{3600A823-1FD0-4887-822B-798351111F0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699713" y="6737087"/>
            <a:ext cx="2750728" cy="288739"/>
          </a:xfrm>
          <a:prstGeom prst="rect">
            <a:avLst/>
          </a:prstGeom>
        </p:spPr>
        <p:txBody>
          <a:bodyPr rIns="36000"/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Enter email</a:t>
            </a:r>
          </a:p>
        </p:txBody>
      </p:sp>
      <p:sp>
        <p:nvSpPr>
          <p:cNvPr id="35" name="Text Placeholder 8">
            <a:extLst>
              <a:ext uri="{FF2B5EF4-FFF2-40B4-BE49-F238E27FC236}">
                <a16:creationId xmlns:a16="http://schemas.microsoft.com/office/drawing/2014/main" id="{697C5BA4-44FE-C680-6DD2-10E3ADEFC8F2}"/>
              </a:ext>
            </a:extLst>
          </p:cNvPr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259490" y="297521"/>
            <a:ext cx="4560881" cy="70245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Enter the name of the company or organization</a:t>
            </a:r>
          </a:p>
        </p:txBody>
      </p:sp>
      <p:sp>
        <p:nvSpPr>
          <p:cNvPr id="36" name="Text Placeholder 8">
            <a:extLst>
              <a:ext uri="{FF2B5EF4-FFF2-40B4-BE49-F238E27FC236}">
                <a16:creationId xmlns:a16="http://schemas.microsoft.com/office/drawing/2014/main" id="{C50267AC-D44E-45BC-BE7B-C516C93031F2}"/>
              </a:ext>
            </a:extLst>
          </p:cNvPr>
          <p:cNvSpPr>
            <a:spLocks noGrp="1" noChangeAspect="1"/>
          </p:cNvSpPr>
          <p:nvPr>
            <p:ph type="body" sz="quarter" idx="12" hasCustomPrompt="1"/>
          </p:nvPr>
        </p:nvSpPr>
        <p:spPr>
          <a:xfrm>
            <a:off x="259476" y="947807"/>
            <a:ext cx="7113386" cy="497186"/>
          </a:xfrm>
          <a:prstGeom prst="rect">
            <a:avLst/>
          </a:prstGeom>
        </p:spPr>
        <p:txBody>
          <a:bodyPr rIns="36000"/>
          <a:lstStyle>
            <a:lvl1pPr marL="0" indent="0">
              <a:lnSpc>
                <a:spcPts val="3000"/>
              </a:lnSpc>
              <a:buNone/>
              <a:defRPr sz="2000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1027287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Enter Product- Process or Technology-Title</a:t>
            </a:r>
          </a:p>
        </p:txBody>
      </p:sp>
      <p:sp>
        <p:nvSpPr>
          <p:cNvPr id="37" name="Text Placeholder 8">
            <a:extLst>
              <a:ext uri="{FF2B5EF4-FFF2-40B4-BE49-F238E27FC236}">
                <a16:creationId xmlns:a16="http://schemas.microsoft.com/office/drawing/2014/main" id="{824AAAF3-E9B6-75FB-BFD8-1A09E5907ABE}"/>
              </a:ext>
            </a:extLst>
          </p:cNvPr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259476" y="1351006"/>
            <a:ext cx="7113386" cy="610733"/>
          </a:xfrm>
          <a:prstGeom prst="rect">
            <a:avLst/>
          </a:prstGeom>
        </p:spPr>
        <p:txBody>
          <a:bodyPr rIns="36000"/>
          <a:lstStyle>
            <a:lvl1pPr marL="0" indent="0">
              <a:lnSpc>
                <a:spcPts val="2400"/>
              </a:lnSpc>
              <a:buNone/>
              <a:tabLst>
                <a:tab pos="4304324" algn="l"/>
              </a:tabLst>
              <a:defRPr sz="1800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Enter a short description of your innovation in two lines. (Slogan, Claim, Subtitle, Message)</a:t>
            </a:r>
          </a:p>
        </p:txBody>
      </p:sp>
      <p:sp>
        <p:nvSpPr>
          <p:cNvPr id="38" name="Text Placeholder 8">
            <a:extLst>
              <a:ext uri="{FF2B5EF4-FFF2-40B4-BE49-F238E27FC236}">
                <a16:creationId xmlns:a16="http://schemas.microsoft.com/office/drawing/2014/main" id="{005279D1-574D-F890-91E2-CEC37E711474}"/>
              </a:ext>
            </a:extLst>
          </p:cNvPr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259476" y="2347111"/>
            <a:ext cx="7113386" cy="1080693"/>
          </a:xfrm>
          <a:prstGeom prst="rect">
            <a:avLst/>
          </a:prstGeom>
        </p:spPr>
        <p:txBody>
          <a:bodyPr rIns="36000"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102728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Enter a description of the product, process or technology (not the company) in no more than 50 words. Think of the following guidelines: What is it, what is it used for, where is it deployed, how does it work.</a:t>
            </a:r>
          </a:p>
          <a:p>
            <a:pPr marL="0" marR="0" lvl="0" indent="0" algn="l" defTabSz="102728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Don’t make any changes to the template (position or size of frames, fonts, colors, </a:t>
            </a:r>
            <a:r>
              <a:rPr lang="en-US" err="1"/>
              <a:t>etc</a:t>
            </a:r>
            <a:r>
              <a:rPr lang="en-US"/>
              <a:t>).</a:t>
            </a:r>
          </a:p>
        </p:txBody>
      </p:sp>
      <p:sp>
        <p:nvSpPr>
          <p:cNvPr id="39" name="Picture Placeholder 24">
            <a:extLst>
              <a:ext uri="{FF2B5EF4-FFF2-40B4-BE49-F238E27FC236}">
                <a16:creationId xmlns:a16="http://schemas.microsoft.com/office/drawing/2014/main" id="{CE0175FD-91E7-8551-73C0-AEE5A015A863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337080" y="297542"/>
            <a:ext cx="2006695" cy="70245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BE"/>
              <a:t>Insert logo</a:t>
            </a:r>
          </a:p>
          <a:p>
            <a:r>
              <a:rPr lang="fr-BE"/>
              <a:t>Click -&gt;                     </a:t>
            </a:r>
            <a:r>
              <a:rPr lang="fr-BE" err="1"/>
              <a:t>here</a:t>
            </a:r>
            <a:endParaRPr lang="en-BE"/>
          </a:p>
        </p:txBody>
      </p:sp>
      <p:sp>
        <p:nvSpPr>
          <p:cNvPr id="40" name="Picture Placeholder 27">
            <a:extLst>
              <a:ext uri="{FF2B5EF4-FFF2-40B4-BE49-F238E27FC236}">
                <a16:creationId xmlns:a16="http://schemas.microsoft.com/office/drawing/2014/main" id="{D9CDBD1C-7BF0-806C-4350-435B15A65525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14473" y="297543"/>
            <a:ext cx="6109477" cy="307836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defRPr>
            </a:lvl1pPr>
          </a:lstStyle>
          <a:p>
            <a:pPr marL="0" marR="0" lvl="0" indent="0" algn="l" defTabSz="102728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fr-BE" err="1"/>
              <a:t>Add</a:t>
            </a:r>
            <a:r>
              <a:rPr lang="fr-BE"/>
              <a:t> </a:t>
            </a:r>
            <a:r>
              <a:rPr lang="fr-BE" err="1"/>
              <a:t>your</a:t>
            </a:r>
            <a:r>
              <a:rPr lang="fr-BE"/>
              <a:t> </a:t>
            </a:r>
            <a:r>
              <a:rPr lang="fr-BE" err="1"/>
              <a:t>picture</a:t>
            </a:r>
            <a:r>
              <a:rPr lang="fr-BE"/>
              <a:t> of </a:t>
            </a:r>
            <a:r>
              <a:rPr lang="fr-BE" err="1"/>
              <a:t>your</a:t>
            </a:r>
            <a:r>
              <a:rPr lang="fr-BE"/>
              <a:t> innovation </a:t>
            </a:r>
            <a:r>
              <a:rPr lang="fr-BE" err="1"/>
              <a:t>here</a:t>
            </a:r>
            <a:r>
              <a:rPr lang="fr-BE"/>
              <a:t>.</a:t>
            </a:r>
            <a:endParaRPr lang="en-BE"/>
          </a:p>
          <a:p>
            <a:endParaRPr lang="de-DE"/>
          </a:p>
          <a:p>
            <a:endParaRPr lang="de-DE"/>
          </a:p>
          <a:p>
            <a:endParaRPr lang="de-DE"/>
          </a:p>
          <a:p>
            <a:endParaRPr lang="de-DE"/>
          </a:p>
          <a:p>
            <a:pPr marL="0" marR="0" lvl="0" indent="0" algn="l" defTabSz="102728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de-DE"/>
              <a:t>	</a:t>
            </a:r>
            <a:r>
              <a:rPr lang="fr-BE"/>
              <a:t>Click </a:t>
            </a:r>
            <a:r>
              <a:rPr lang="fr-BE" err="1"/>
              <a:t>here</a:t>
            </a:r>
            <a:r>
              <a:rPr lang="de-DE"/>
              <a:t> </a:t>
            </a:r>
            <a:endParaRPr lang="en-BE"/>
          </a:p>
        </p:txBody>
      </p:sp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5FD43DB9-778C-180B-353F-36D79763D7E4}"/>
              </a:ext>
            </a:extLst>
          </p:cNvPr>
          <p:cNvSpPr>
            <a:spLocks noGrp="1" noChangeAspect="1"/>
          </p:cNvSpPr>
          <p:nvPr>
            <p:ph type="body" sz="quarter" idx="30" hasCustomPrompt="1"/>
          </p:nvPr>
        </p:nvSpPr>
        <p:spPr>
          <a:xfrm>
            <a:off x="259475" y="5427170"/>
            <a:ext cx="7111817" cy="444263"/>
          </a:xfrm>
          <a:prstGeom prst="rect">
            <a:avLst/>
          </a:prstGeom>
        </p:spPr>
        <p:txBody>
          <a:bodyPr rIns="36000"/>
          <a:lstStyle>
            <a:lvl1pPr marL="171411" indent="-17141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Specify the thematic areas in which you are currently seeking collaboration partners</a:t>
            </a:r>
            <a:endParaRPr lang="de-DE"/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160EECCF-8D00-6BA2-7AA2-EF077001C189}"/>
              </a:ext>
            </a:extLst>
          </p:cNvPr>
          <p:cNvSpPr>
            <a:spLocks noGrp="1" noChangeAspect="1"/>
          </p:cNvSpPr>
          <p:nvPr>
            <p:ph type="body" sz="quarter" idx="28" hasCustomPrompt="1"/>
          </p:nvPr>
        </p:nvSpPr>
        <p:spPr>
          <a:xfrm>
            <a:off x="7593037" y="3978466"/>
            <a:ext cx="5628194" cy="1892946"/>
          </a:xfrm>
          <a:prstGeom prst="rect">
            <a:avLst/>
          </a:prstGeom>
        </p:spPr>
        <p:txBody>
          <a:bodyPr rIns="36000"/>
          <a:lstStyle>
            <a:lvl1pPr marL="179959" indent="-179959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Describe what makes your company unique in a maximum of 75 words.</a:t>
            </a:r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ABBB24BC-196A-D644-620D-664923B47C5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84836" y="6866721"/>
            <a:ext cx="2573370" cy="413781"/>
          </a:xfrm>
          <a:prstGeom prst="rect">
            <a:avLst/>
          </a:prstGeom>
        </p:spPr>
        <p:txBody>
          <a:bodyPr lIns="0" rIns="36000"/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Enter function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82E712A9-13A0-14FE-C671-F3A6F46E0F5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699678" y="7095111"/>
            <a:ext cx="2750775" cy="502510"/>
          </a:xfrm>
          <a:prstGeom prst="rect">
            <a:avLst/>
          </a:prstGeom>
        </p:spPr>
        <p:txBody>
          <a:bodyPr rIns="36000"/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Enter website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56FC94AE-9DE3-0DCC-BCCD-AE41BF9E9B7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322365" y="6386347"/>
            <a:ext cx="2261484" cy="1059259"/>
          </a:xfrm>
          <a:prstGeom prst="rect">
            <a:avLst/>
          </a:prstGeom>
        </p:spPr>
        <p:txBody>
          <a:bodyPr rIns="36000"/>
          <a:lstStyle>
            <a:lvl1pPr marL="90000" indent="-90000">
              <a:lnSpc>
                <a:spcPts val="1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Enter a reference customer or project</a:t>
            </a:r>
          </a:p>
          <a:p>
            <a:r>
              <a:rPr lang="en-US"/>
              <a:t>…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14058DE6-2943-5DAB-4F9C-73CDF23AC69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830568" y="6386326"/>
            <a:ext cx="2261484" cy="1059258"/>
          </a:xfrm>
          <a:prstGeom prst="rect">
            <a:avLst/>
          </a:prstGeom>
        </p:spPr>
        <p:txBody>
          <a:bodyPr rIns="36000"/>
          <a:lstStyle>
            <a:lvl1pPr marL="90000" indent="-90000">
              <a:lnSpc>
                <a:spcPts val="1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Enter a reference customer or project</a:t>
            </a:r>
          </a:p>
          <a:p>
            <a:r>
              <a:rPr lang="en-US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026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4" orient="horz" pos="444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DC1BDBCC-5987-4B83-8859-5CFB8916DF34}"/>
              </a:ext>
            </a:extLst>
          </p:cNvPr>
          <p:cNvSpPr/>
          <p:nvPr userDrawn="1"/>
        </p:nvSpPr>
        <p:spPr>
          <a:xfrm>
            <a:off x="3" y="3580617"/>
            <a:ext cx="13823950" cy="2443228"/>
          </a:xfrm>
          <a:prstGeom prst="rect">
            <a:avLst/>
          </a:prstGeom>
          <a:solidFill>
            <a:srgbClr val="010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800"/>
          </a:p>
        </p:txBody>
      </p:sp>
      <p:sp>
        <p:nvSpPr>
          <p:cNvPr id="19" name="Short description of the technology">
            <a:extLst>
              <a:ext uri="{FF2B5EF4-FFF2-40B4-BE49-F238E27FC236}">
                <a16:creationId xmlns:a16="http://schemas.microsoft.com/office/drawing/2014/main" id="{5114969B-3A69-4FDC-A24A-428B49AEFC4F}"/>
              </a:ext>
            </a:extLst>
          </p:cNvPr>
          <p:cNvSpPr txBox="1"/>
          <p:nvPr userDrawn="1"/>
        </p:nvSpPr>
        <p:spPr>
          <a:xfrm>
            <a:off x="259435" y="1984515"/>
            <a:ext cx="5648299" cy="395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nl-BE" sz="1600" err="1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Beschreibung</a:t>
            </a:r>
            <a:endParaRPr lang="nl-BE" sz="1600">
              <a:solidFill>
                <a:srgbClr val="1F3F6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Short description of the technology">
            <a:extLst>
              <a:ext uri="{FF2B5EF4-FFF2-40B4-BE49-F238E27FC236}">
                <a16:creationId xmlns:a16="http://schemas.microsoft.com/office/drawing/2014/main" id="{21C3540F-DFDF-4F9B-9921-838230C0D373}"/>
              </a:ext>
            </a:extLst>
          </p:cNvPr>
          <p:cNvSpPr txBox="1"/>
          <p:nvPr userDrawn="1"/>
        </p:nvSpPr>
        <p:spPr>
          <a:xfrm>
            <a:off x="2301861" y="6023845"/>
            <a:ext cx="5648299" cy="40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nl-BE" sz="1800" b="0" err="1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Unsere</a:t>
            </a:r>
            <a:r>
              <a:rPr lang="nl-BE" sz="1800" b="0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BE" sz="1800" b="0" err="1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Referenzen</a:t>
            </a:r>
            <a:endParaRPr lang="nl-BE" sz="1800" b="0">
              <a:solidFill>
                <a:srgbClr val="1F3F6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Short description of the technology">
            <a:extLst>
              <a:ext uri="{FF2B5EF4-FFF2-40B4-BE49-F238E27FC236}">
                <a16:creationId xmlns:a16="http://schemas.microsoft.com/office/drawing/2014/main" id="{ECC47C33-6947-4230-915E-53F7F89D1C38}"/>
              </a:ext>
            </a:extLst>
          </p:cNvPr>
          <p:cNvSpPr txBox="1"/>
          <p:nvPr userDrawn="1"/>
        </p:nvSpPr>
        <p:spPr>
          <a:xfrm>
            <a:off x="272698" y="3616962"/>
            <a:ext cx="6639276" cy="40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de-DE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Vorteile für Partner und Kunden</a:t>
            </a:r>
            <a:endParaRPr lang="nl-BE" sz="18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Contact person">
            <a:extLst>
              <a:ext uri="{FF2B5EF4-FFF2-40B4-BE49-F238E27FC236}">
                <a16:creationId xmlns:a16="http://schemas.microsoft.com/office/drawing/2014/main" id="{288D2B16-4555-48B1-B337-9E3FD08E79D5}"/>
              </a:ext>
            </a:extLst>
          </p:cNvPr>
          <p:cNvSpPr txBox="1"/>
          <p:nvPr userDrawn="1"/>
        </p:nvSpPr>
        <p:spPr>
          <a:xfrm>
            <a:off x="7576283" y="6127920"/>
            <a:ext cx="2258736" cy="305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>
              <a:lnSpc>
                <a:spcPts val="1600"/>
              </a:lnSpc>
            </a:pPr>
            <a:r>
              <a:rPr lang="nl-NL" sz="1800" b="0" kern="1200" err="1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Kontakt</a:t>
            </a:r>
            <a:endParaRPr lang="nl-NL" sz="1800" b="0" kern="1200">
              <a:solidFill>
                <a:srgbClr val="1F3F6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Contact information">
            <a:extLst>
              <a:ext uri="{FF2B5EF4-FFF2-40B4-BE49-F238E27FC236}">
                <a16:creationId xmlns:a16="http://schemas.microsoft.com/office/drawing/2014/main" id="{2BFC8283-6102-4CBE-9788-0FE0CC3C13DC}"/>
              </a:ext>
            </a:extLst>
          </p:cNvPr>
          <p:cNvSpPr txBox="1"/>
          <p:nvPr userDrawn="1"/>
        </p:nvSpPr>
        <p:spPr>
          <a:xfrm>
            <a:off x="10419607" y="6449226"/>
            <a:ext cx="500930" cy="9804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>
              <a:lnSpc>
                <a:spcPts val="1400"/>
              </a:lnSpc>
            </a:pPr>
            <a:r>
              <a:rPr lang="nl-NL" sz="1800" b="1" i="0" u="none" strike="noStrike" baseline="300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T:</a:t>
            </a:r>
          </a:p>
          <a:p>
            <a:pPr marR="0" algn="ctr" rtl="0">
              <a:lnSpc>
                <a:spcPts val="1400"/>
              </a:lnSpc>
            </a:pPr>
            <a:endParaRPr lang="nl-NL" sz="1800" b="1" i="0" u="none" strike="noStrike" baseline="30000">
              <a:solidFill>
                <a:srgbClr val="01012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algn="ctr" rtl="0">
              <a:lnSpc>
                <a:spcPts val="1400"/>
              </a:lnSpc>
            </a:pPr>
            <a:r>
              <a:rPr lang="nl-NL" sz="1800" b="1" i="0" u="none" strike="noStrike" baseline="300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M:</a:t>
            </a:r>
          </a:p>
          <a:p>
            <a:pPr marR="0" algn="ctr" rtl="0">
              <a:lnSpc>
                <a:spcPts val="1400"/>
              </a:lnSpc>
            </a:pPr>
            <a:endParaRPr lang="nl-NL" sz="1800" b="1" i="0" u="none" strike="noStrike" baseline="30000">
              <a:solidFill>
                <a:srgbClr val="01012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algn="ctr" rtl="0">
              <a:lnSpc>
                <a:spcPts val="1400"/>
              </a:lnSpc>
            </a:pPr>
            <a:r>
              <a:rPr lang="nl-NL" sz="1800" b="1" i="0" u="none" strike="noStrike" baseline="300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W: 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A5F62B7-C58C-46EC-BBF5-342DF4BCB59C}"/>
              </a:ext>
            </a:extLst>
          </p:cNvPr>
          <p:cNvSpPr txBox="1">
            <a:spLocks/>
          </p:cNvSpPr>
          <p:nvPr userDrawn="1"/>
        </p:nvSpPr>
        <p:spPr>
          <a:xfrm>
            <a:off x="6517629" y="7502974"/>
            <a:ext cx="788698" cy="16490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defPPr>
              <a:defRPr lang="nl-BE"/>
            </a:defPPr>
            <a:lvl1pPr marL="0" marR="0" lvl="0" indent="0" algn="l" defTabSz="45313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BE" sz="1100" b="0" i="0" u="none" strike="noStrike" kern="1200" cap="none" spc="0" baseline="0">
                <a:solidFill>
                  <a:srgbClr val="00499A"/>
                </a:solidFill>
                <a:uFillTx/>
                <a:latin typeface="Alegreya Sans Medium" panose="000006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3CA928B-0C44-44A1-A682-D66280C6EA91}" type="slidenum">
              <a:rPr lang="nl-BE" sz="1100" smtClean="0">
                <a:solidFill>
                  <a:srgbClr val="010128"/>
                </a:solidFill>
              </a:rPr>
              <a:pPr algn="ctr"/>
              <a:t>‹Nr.›</a:t>
            </a:fld>
            <a:endParaRPr lang="nl-BE" sz="1100">
              <a:solidFill>
                <a:srgbClr val="010128"/>
              </a:solidFill>
            </a:endParaRPr>
          </a:p>
        </p:txBody>
      </p:sp>
      <p:sp>
        <p:nvSpPr>
          <p:cNvPr id="5" name="Short description of the technology">
            <a:extLst>
              <a:ext uri="{FF2B5EF4-FFF2-40B4-BE49-F238E27FC236}">
                <a16:creationId xmlns:a16="http://schemas.microsoft.com/office/drawing/2014/main" id="{09FFCBD5-54E4-0112-6C38-0E55A0E2A86F}"/>
              </a:ext>
            </a:extLst>
          </p:cNvPr>
          <p:cNvSpPr txBox="1"/>
          <p:nvPr userDrawn="1"/>
        </p:nvSpPr>
        <p:spPr>
          <a:xfrm>
            <a:off x="272701" y="5049957"/>
            <a:ext cx="6247669" cy="40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de-DE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Wen wir suchen</a:t>
            </a:r>
            <a:endParaRPr lang="nl-BE" sz="18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Short description of the technology">
            <a:extLst>
              <a:ext uri="{FF2B5EF4-FFF2-40B4-BE49-F238E27FC236}">
                <a16:creationId xmlns:a16="http://schemas.microsoft.com/office/drawing/2014/main" id="{802189BB-87D8-6182-3348-DB4D6E63D13D}"/>
              </a:ext>
            </a:extLst>
          </p:cNvPr>
          <p:cNvSpPr txBox="1"/>
          <p:nvPr userDrawn="1"/>
        </p:nvSpPr>
        <p:spPr>
          <a:xfrm>
            <a:off x="7601695" y="3613663"/>
            <a:ext cx="5648299" cy="40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nl-BE" sz="180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Warum</a:t>
            </a:r>
            <a:r>
              <a:rPr lang="nl-BE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BE" sz="180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sollten</a:t>
            </a:r>
            <a:r>
              <a:rPr lang="nl-BE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BE" sz="180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Sie</a:t>
            </a:r>
            <a:r>
              <a:rPr lang="nl-BE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BE" sz="180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mit</a:t>
            </a:r>
            <a:r>
              <a:rPr lang="nl-BE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BE" sz="180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uns</a:t>
            </a:r>
            <a:r>
              <a:rPr lang="nl-BE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BE" sz="180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arbeiten</a:t>
            </a:r>
            <a:r>
              <a:rPr lang="nl-BE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</p:txBody>
      </p:sp>
      <p:pic>
        <p:nvPicPr>
          <p:cNvPr id="4" name="Grafik 3" descr="Ein Bild, das Text, Screenshot, Schrift, Logo enthält.&#10;&#10;Automatisch generierte Beschreibung">
            <a:extLst>
              <a:ext uri="{FF2B5EF4-FFF2-40B4-BE49-F238E27FC236}">
                <a16:creationId xmlns:a16="http://schemas.microsoft.com/office/drawing/2014/main" id="{185735A6-39B9-7CD7-6C1C-4423A1E065E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5" t="7072" r="20106" b="50873"/>
          <a:stretch/>
        </p:blipFill>
        <p:spPr>
          <a:xfrm>
            <a:off x="197578" y="6719296"/>
            <a:ext cx="1878196" cy="94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04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hf hdr="0" ftr="0" dt="0"/>
  <p:txStyles>
    <p:titleStyle>
      <a:lvl1pPr marL="0" marR="0" lvl="0" indent="0" algn="l" defTabSz="1027287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nl-NL" sz="4945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457096" marR="0" lvl="0" indent="-457096" algn="l" defTabSz="1027287" rtl="0" fontAlgn="auto" hangingPunct="1">
        <a:lnSpc>
          <a:spcPts val="1440"/>
        </a:lnSpc>
        <a:spcBef>
          <a:spcPts val="600"/>
        </a:spcBef>
        <a:spcAft>
          <a:spcPts val="0"/>
        </a:spcAft>
        <a:buSzPct val="100000"/>
        <a:buFont typeface="Arial" panose="020B0604020202020204" pitchFamily="34" charset="0"/>
        <a:buChar char="•"/>
        <a:tabLst/>
        <a:defRPr lang="nl-NL" sz="1200" b="0" i="0" u="none" strike="noStrike" kern="1200" cap="none" spc="0" baseline="0">
          <a:solidFill>
            <a:schemeClr val="tx1"/>
          </a:solidFill>
          <a:uFillTx/>
          <a:latin typeface="Alegreya Sans Bold" panose="00000800000000000000" pitchFamily="2" charset="0"/>
        </a:defRPr>
      </a:lvl1pPr>
      <a:lvl2pPr marL="0" marR="0" lvl="1" indent="-256821" algn="l" defTabSz="1027287" rtl="0" fontAlgn="auto" hangingPunct="1">
        <a:lnSpc>
          <a:spcPts val="36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nl-NL" sz="2600" b="0" i="0" u="none" strike="noStrike" kern="1200" cap="none" spc="0" baseline="0">
          <a:solidFill>
            <a:srgbClr val="00499A"/>
          </a:solidFill>
          <a:uFillTx/>
          <a:latin typeface="Alegreya Sans Medium" panose="00000600000000000000" pitchFamily="2" charset="0"/>
        </a:defRPr>
      </a:lvl2pPr>
      <a:lvl3pPr marL="0" marR="0" lvl="2" indent="-256821" algn="l" defTabSz="1027287" rtl="0" fontAlgn="auto" hangingPunct="1">
        <a:lnSpc>
          <a:spcPts val="288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nl-NL" sz="2000" b="0" i="0" u="none" strike="noStrike" kern="1200" cap="none" spc="0" baseline="0">
          <a:solidFill>
            <a:srgbClr val="00499A"/>
          </a:solidFill>
          <a:uFillTx/>
          <a:latin typeface="Alegreya Sans Medium" panose="00000600000000000000" pitchFamily="2" charset="0"/>
        </a:defRPr>
      </a:lvl3pPr>
      <a:lvl4pPr marL="0" marR="0" lvl="3" indent="-256821" algn="l" defTabSz="1027287" rtl="0" fontAlgn="auto" hangingPunct="1">
        <a:lnSpc>
          <a:spcPts val="2160"/>
        </a:lnSpc>
        <a:spcBef>
          <a:spcPts val="1200"/>
        </a:spcBef>
        <a:spcAft>
          <a:spcPts val="0"/>
        </a:spcAft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000000"/>
          </a:solidFill>
          <a:uFillTx/>
          <a:latin typeface="Alegreya Sans" panose="00000500000000000000" pitchFamily="2" charset="0"/>
        </a:defRPr>
      </a:lvl4pPr>
      <a:lvl5pPr marL="0" marR="0" lvl="4" indent="-215952" algn="l" defTabSz="1027287" rtl="0" fontAlgn="auto" hangingPunct="1">
        <a:lnSpc>
          <a:spcPts val="1440"/>
        </a:lnSpc>
        <a:spcBef>
          <a:spcPts val="1200"/>
        </a:spcBef>
        <a:spcAft>
          <a:spcPts val="0"/>
        </a:spcAft>
        <a:buSzPct val="100000"/>
        <a:buFont typeface="Arial" pitchFamily="34"/>
        <a:buChar char="•"/>
        <a:tabLst/>
        <a:defRPr lang="nl-NL" sz="1200" b="0" i="0" u="none" strike="noStrike" kern="1200" cap="none" spc="0" baseline="0">
          <a:solidFill>
            <a:srgbClr val="000000"/>
          </a:solidFill>
          <a:uFillTx/>
          <a:latin typeface="Alegreya Sans" panose="00000500000000000000" pitchFamily="2" charset="0"/>
        </a:defRPr>
      </a:lvl5pPr>
      <a:lvl6pPr marL="2491656" indent="-226513" algn="l" defTabSz="906058" rtl="0" eaLnBrk="1" latinLnBrk="0" hangingPunct="1">
        <a:lnSpc>
          <a:spcPct val="90000"/>
        </a:lnSpc>
        <a:spcBef>
          <a:spcPts val="49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6pPr>
      <a:lvl7pPr marL="2944684" indent="-226513" algn="l" defTabSz="906058" rtl="0" eaLnBrk="1" latinLnBrk="0" hangingPunct="1">
        <a:lnSpc>
          <a:spcPct val="90000"/>
        </a:lnSpc>
        <a:spcBef>
          <a:spcPts val="49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7pPr>
      <a:lvl8pPr marL="3397713" indent="-226513" algn="l" defTabSz="906058" rtl="0" eaLnBrk="1" latinLnBrk="0" hangingPunct="1">
        <a:lnSpc>
          <a:spcPct val="90000"/>
        </a:lnSpc>
        <a:spcBef>
          <a:spcPts val="49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8pPr>
      <a:lvl9pPr marL="3850741" indent="-226513" algn="l" defTabSz="906058" rtl="0" eaLnBrk="1" latinLnBrk="0" hangingPunct="1">
        <a:lnSpc>
          <a:spcPct val="90000"/>
        </a:lnSpc>
        <a:spcBef>
          <a:spcPts val="49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1pPr>
      <a:lvl2pPr marL="453031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2pPr>
      <a:lvl3pPr marL="906058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3pPr>
      <a:lvl4pPr marL="1359085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4pPr>
      <a:lvl5pPr marL="1812114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5pPr>
      <a:lvl6pPr marL="2265140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6pPr>
      <a:lvl7pPr marL="2718170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7pPr>
      <a:lvl8pPr marL="3171198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8pPr>
      <a:lvl9pPr marL="3624226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8323" userDrawn="1">
          <p15:clr>
            <a:srgbClr val="F26B43"/>
          </p15:clr>
        </p15:guide>
        <p15:guide id="2" pos="497" userDrawn="1">
          <p15:clr>
            <a:srgbClr val="F26B43"/>
          </p15:clr>
        </p15:guide>
        <p15:guide id="3" orient="horz" pos="181" userDrawn="1">
          <p15:clr>
            <a:srgbClr val="F26B43"/>
          </p15:clr>
        </p15:guide>
        <p15:guide id="4" pos="235" userDrawn="1">
          <p15:clr>
            <a:srgbClr val="F26B43"/>
          </p15:clr>
        </p15:guide>
        <p15:guide id="5" orient="horz" pos="3991" userDrawn="1">
          <p15:clr>
            <a:srgbClr val="F26B43"/>
          </p15:clr>
        </p15:guide>
        <p15:guide id="6" pos="4853" userDrawn="1">
          <p15:clr>
            <a:srgbClr val="F26B43"/>
          </p15:clr>
        </p15:guide>
        <p15:guide id="7" orient="horz" pos="2131" userDrawn="1">
          <p15:clr>
            <a:srgbClr val="F26B43"/>
          </p15:clr>
        </p15:guide>
        <p15:guide id="8" pos="462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DC1BDBCC-5987-4B83-8859-5CFB8916DF34}"/>
              </a:ext>
            </a:extLst>
          </p:cNvPr>
          <p:cNvSpPr/>
          <p:nvPr userDrawn="1"/>
        </p:nvSpPr>
        <p:spPr>
          <a:xfrm>
            <a:off x="3" y="3580617"/>
            <a:ext cx="13823950" cy="2443228"/>
          </a:xfrm>
          <a:prstGeom prst="rect">
            <a:avLst/>
          </a:prstGeom>
          <a:solidFill>
            <a:srgbClr val="010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800"/>
          </a:p>
        </p:txBody>
      </p:sp>
      <p:sp>
        <p:nvSpPr>
          <p:cNvPr id="19" name="Short description of the technology">
            <a:extLst>
              <a:ext uri="{FF2B5EF4-FFF2-40B4-BE49-F238E27FC236}">
                <a16:creationId xmlns:a16="http://schemas.microsoft.com/office/drawing/2014/main" id="{5114969B-3A69-4FDC-A24A-428B49AEFC4F}"/>
              </a:ext>
            </a:extLst>
          </p:cNvPr>
          <p:cNvSpPr txBox="1"/>
          <p:nvPr userDrawn="1"/>
        </p:nvSpPr>
        <p:spPr>
          <a:xfrm>
            <a:off x="259435" y="1984515"/>
            <a:ext cx="5648299" cy="395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nl-BE" sz="1600" err="1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Beschreibung</a:t>
            </a:r>
            <a:endParaRPr lang="nl-BE" sz="1600">
              <a:solidFill>
                <a:srgbClr val="1F3F6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Short description of the technology">
            <a:extLst>
              <a:ext uri="{FF2B5EF4-FFF2-40B4-BE49-F238E27FC236}">
                <a16:creationId xmlns:a16="http://schemas.microsoft.com/office/drawing/2014/main" id="{21C3540F-DFDF-4F9B-9921-838230C0D373}"/>
              </a:ext>
            </a:extLst>
          </p:cNvPr>
          <p:cNvSpPr txBox="1"/>
          <p:nvPr userDrawn="1"/>
        </p:nvSpPr>
        <p:spPr>
          <a:xfrm>
            <a:off x="2301861" y="6023845"/>
            <a:ext cx="5648299" cy="40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nl-BE" sz="1800" b="0" err="1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Unsere</a:t>
            </a:r>
            <a:r>
              <a:rPr lang="nl-BE" sz="1800" b="0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BE" sz="1800" b="0" err="1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Referenzen</a:t>
            </a:r>
            <a:endParaRPr lang="nl-BE" sz="1800" b="0">
              <a:solidFill>
                <a:srgbClr val="1F3F6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Short description of the technology">
            <a:extLst>
              <a:ext uri="{FF2B5EF4-FFF2-40B4-BE49-F238E27FC236}">
                <a16:creationId xmlns:a16="http://schemas.microsoft.com/office/drawing/2014/main" id="{ECC47C33-6947-4230-915E-53F7F89D1C38}"/>
              </a:ext>
            </a:extLst>
          </p:cNvPr>
          <p:cNvSpPr txBox="1"/>
          <p:nvPr userDrawn="1"/>
        </p:nvSpPr>
        <p:spPr>
          <a:xfrm>
            <a:off x="272698" y="3616962"/>
            <a:ext cx="6639276" cy="40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de-DE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Vorteile für Partner und Kunden</a:t>
            </a:r>
            <a:endParaRPr lang="nl-BE" sz="18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Contact person">
            <a:extLst>
              <a:ext uri="{FF2B5EF4-FFF2-40B4-BE49-F238E27FC236}">
                <a16:creationId xmlns:a16="http://schemas.microsoft.com/office/drawing/2014/main" id="{288D2B16-4555-48B1-B337-9E3FD08E79D5}"/>
              </a:ext>
            </a:extLst>
          </p:cNvPr>
          <p:cNvSpPr txBox="1"/>
          <p:nvPr userDrawn="1"/>
        </p:nvSpPr>
        <p:spPr>
          <a:xfrm>
            <a:off x="7576283" y="6127920"/>
            <a:ext cx="2258736" cy="305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>
              <a:lnSpc>
                <a:spcPts val="1600"/>
              </a:lnSpc>
            </a:pPr>
            <a:r>
              <a:rPr lang="nl-NL" sz="1800" b="0" kern="1200" err="1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Kontakt</a:t>
            </a:r>
            <a:endParaRPr lang="nl-NL" sz="1800" b="0" kern="1200">
              <a:solidFill>
                <a:srgbClr val="1F3F6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Contact information">
            <a:extLst>
              <a:ext uri="{FF2B5EF4-FFF2-40B4-BE49-F238E27FC236}">
                <a16:creationId xmlns:a16="http://schemas.microsoft.com/office/drawing/2014/main" id="{2BFC8283-6102-4CBE-9788-0FE0CC3C13DC}"/>
              </a:ext>
            </a:extLst>
          </p:cNvPr>
          <p:cNvSpPr txBox="1"/>
          <p:nvPr userDrawn="1"/>
        </p:nvSpPr>
        <p:spPr>
          <a:xfrm>
            <a:off x="10419607" y="6449226"/>
            <a:ext cx="500930" cy="9804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>
              <a:lnSpc>
                <a:spcPts val="1400"/>
              </a:lnSpc>
            </a:pPr>
            <a:r>
              <a:rPr lang="nl-NL" sz="1800" b="1" i="0" u="none" strike="noStrike" baseline="300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T:</a:t>
            </a:r>
          </a:p>
          <a:p>
            <a:pPr marR="0" algn="ctr" rtl="0">
              <a:lnSpc>
                <a:spcPts val="1400"/>
              </a:lnSpc>
            </a:pPr>
            <a:endParaRPr lang="nl-NL" sz="1800" b="1" i="0" u="none" strike="noStrike" baseline="30000">
              <a:solidFill>
                <a:srgbClr val="01012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algn="ctr" rtl="0">
              <a:lnSpc>
                <a:spcPts val="1400"/>
              </a:lnSpc>
            </a:pPr>
            <a:r>
              <a:rPr lang="nl-NL" sz="1800" b="1" i="0" u="none" strike="noStrike" baseline="300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M:</a:t>
            </a:r>
          </a:p>
          <a:p>
            <a:pPr marR="0" algn="ctr" rtl="0">
              <a:lnSpc>
                <a:spcPts val="1400"/>
              </a:lnSpc>
            </a:pPr>
            <a:endParaRPr lang="nl-NL" sz="1800" b="1" i="0" u="none" strike="noStrike" baseline="30000">
              <a:solidFill>
                <a:srgbClr val="01012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algn="ctr" rtl="0">
              <a:lnSpc>
                <a:spcPts val="1400"/>
              </a:lnSpc>
            </a:pPr>
            <a:r>
              <a:rPr lang="nl-NL" sz="1800" b="1" i="0" u="none" strike="noStrike" baseline="300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W: 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A5F62B7-C58C-46EC-BBF5-342DF4BCB59C}"/>
              </a:ext>
            </a:extLst>
          </p:cNvPr>
          <p:cNvSpPr txBox="1">
            <a:spLocks/>
          </p:cNvSpPr>
          <p:nvPr userDrawn="1"/>
        </p:nvSpPr>
        <p:spPr>
          <a:xfrm>
            <a:off x="6517629" y="7502974"/>
            <a:ext cx="788698" cy="16490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defPPr>
              <a:defRPr lang="nl-BE"/>
            </a:defPPr>
            <a:lvl1pPr marL="0" marR="0" lvl="0" indent="0" algn="l" defTabSz="45313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BE" sz="1100" b="0" i="0" u="none" strike="noStrike" kern="1200" cap="none" spc="0" baseline="0">
                <a:solidFill>
                  <a:srgbClr val="00499A"/>
                </a:solidFill>
                <a:uFillTx/>
                <a:latin typeface="Alegreya Sans Medium" panose="000006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3CA928B-0C44-44A1-A682-D66280C6EA91}" type="slidenum">
              <a:rPr lang="nl-BE" sz="1100" smtClean="0">
                <a:solidFill>
                  <a:srgbClr val="010128"/>
                </a:solidFill>
              </a:rPr>
              <a:pPr algn="ctr"/>
              <a:t>‹Nr.›</a:t>
            </a:fld>
            <a:endParaRPr lang="nl-BE" sz="1100">
              <a:solidFill>
                <a:srgbClr val="010128"/>
              </a:solidFill>
            </a:endParaRPr>
          </a:p>
        </p:txBody>
      </p:sp>
      <p:sp>
        <p:nvSpPr>
          <p:cNvPr id="5" name="Short description of the technology">
            <a:extLst>
              <a:ext uri="{FF2B5EF4-FFF2-40B4-BE49-F238E27FC236}">
                <a16:creationId xmlns:a16="http://schemas.microsoft.com/office/drawing/2014/main" id="{09FFCBD5-54E4-0112-6C38-0E55A0E2A86F}"/>
              </a:ext>
            </a:extLst>
          </p:cNvPr>
          <p:cNvSpPr txBox="1"/>
          <p:nvPr userDrawn="1"/>
        </p:nvSpPr>
        <p:spPr>
          <a:xfrm>
            <a:off x="272701" y="5049957"/>
            <a:ext cx="6247669" cy="40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de-DE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Wen wir suchen</a:t>
            </a:r>
            <a:endParaRPr lang="nl-BE" sz="18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Short description of the technology">
            <a:extLst>
              <a:ext uri="{FF2B5EF4-FFF2-40B4-BE49-F238E27FC236}">
                <a16:creationId xmlns:a16="http://schemas.microsoft.com/office/drawing/2014/main" id="{802189BB-87D8-6182-3348-DB4D6E63D13D}"/>
              </a:ext>
            </a:extLst>
          </p:cNvPr>
          <p:cNvSpPr txBox="1"/>
          <p:nvPr userDrawn="1"/>
        </p:nvSpPr>
        <p:spPr>
          <a:xfrm>
            <a:off x="7601695" y="3613663"/>
            <a:ext cx="5648299" cy="40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nl-BE" sz="180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Warum</a:t>
            </a:r>
            <a:r>
              <a:rPr lang="nl-BE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BE" sz="180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sollten</a:t>
            </a:r>
            <a:r>
              <a:rPr lang="nl-BE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BE" sz="180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Sie</a:t>
            </a:r>
            <a:r>
              <a:rPr lang="nl-BE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BE" sz="180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mit</a:t>
            </a:r>
            <a:r>
              <a:rPr lang="nl-BE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BE" sz="180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uns</a:t>
            </a:r>
            <a:r>
              <a:rPr lang="nl-BE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BE" sz="180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arbeiten</a:t>
            </a:r>
            <a:r>
              <a:rPr lang="nl-BE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</p:txBody>
      </p:sp>
      <p:pic>
        <p:nvPicPr>
          <p:cNvPr id="6" name="Grafik 5" descr="Ein Bild, das Screenshot, Grafiken, Grafikdesign, Schrift enthält.&#10;&#10;Automatisch generierte Beschreibung">
            <a:extLst>
              <a:ext uri="{FF2B5EF4-FFF2-40B4-BE49-F238E27FC236}">
                <a16:creationId xmlns:a16="http://schemas.microsoft.com/office/drawing/2014/main" id="{BF10E98C-BDEB-F9A8-FC44-2699054DCC8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53" y="6742156"/>
            <a:ext cx="1878196" cy="94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93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hf hdr="0" ftr="0" dt="0"/>
  <p:txStyles>
    <p:titleStyle>
      <a:lvl1pPr marL="0" marR="0" lvl="0" indent="0" algn="l" defTabSz="1027287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nl-NL" sz="4945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457096" marR="0" lvl="0" indent="-457096" algn="l" defTabSz="1027287" rtl="0" fontAlgn="auto" hangingPunct="1">
        <a:lnSpc>
          <a:spcPts val="1440"/>
        </a:lnSpc>
        <a:spcBef>
          <a:spcPts val="600"/>
        </a:spcBef>
        <a:spcAft>
          <a:spcPts val="0"/>
        </a:spcAft>
        <a:buSzPct val="100000"/>
        <a:buFont typeface="Arial" panose="020B0604020202020204" pitchFamily="34" charset="0"/>
        <a:buChar char="•"/>
        <a:tabLst/>
        <a:defRPr lang="nl-NL" sz="1200" b="0" i="0" u="none" strike="noStrike" kern="1200" cap="none" spc="0" baseline="0">
          <a:solidFill>
            <a:schemeClr val="tx1"/>
          </a:solidFill>
          <a:uFillTx/>
          <a:latin typeface="Alegreya Sans Bold" panose="00000800000000000000" pitchFamily="2" charset="0"/>
        </a:defRPr>
      </a:lvl1pPr>
      <a:lvl2pPr marL="0" marR="0" lvl="1" indent="-256821" algn="l" defTabSz="1027287" rtl="0" fontAlgn="auto" hangingPunct="1">
        <a:lnSpc>
          <a:spcPts val="36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nl-NL" sz="2600" b="0" i="0" u="none" strike="noStrike" kern="1200" cap="none" spc="0" baseline="0">
          <a:solidFill>
            <a:srgbClr val="00499A"/>
          </a:solidFill>
          <a:uFillTx/>
          <a:latin typeface="Alegreya Sans Medium" panose="00000600000000000000" pitchFamily="2" charset="0"/>
        </a:defRPr>
      </a:lvl2pPr>
      <a:lvl3pPr marL="0" marR="0" lvl="2" indent="-256821" algn="l" defTabSz="1027287" rtl="0" fontAlgn="auto" hangingPunct="1">
        <a:lnSpc>
          <a:spcPts val="288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nl-NL" sz="2000" b="0" i="0" u="none" strike="noStrike" kern="1200" cap="none" spc="0" baseline="0">
          <a:solidFill>
            <a:srgbClr val="00499A"/>
          </a:solidFill>
          <a:uFillTx/>
          <a:latin typeface="Alegreya Sans Medium" panose="00000600000000000000" pitchFamily="2" charset="0"/>
        </a:defRPr>
      </a:lvl3pPr>
      <a:lvl4pPr marL="0" marR="0" lvl="3" indent="-256821" algn="l" defTabSz="1027287" rtl="0" fontAlgn="auto" hangingPunct="1">
        <a:lnSpc>
          <a:spcPts val="2160"/>
        </a:lnSpc>
        <a:spcBef>
          <a:spcPts val="1200"/>
        </a:spcBef>
        <a:spcAft>
          <a:spcPts val="0"/>
        </a:spcAft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000000"/>
          </a:solidFill>
          <a:uFillTx/>
          <a:latin typeface="Alegreya Sans" panose="00000500000000000000" pitchFamily="2" charset="0"/>
        </a:defRPr>
      </a:lvl4pPr>
      <a:lvl5pPr marL="0" marR="0" lvl="4" indent="-215952" algn="l" defTabSz="1027287" rtl="0" fontAlgn="auto" hangingPunct="1">
        <a:lnSpc>
          <a:spcPts val="1440"/>
        </a:lnSpc>
        <a:spcBef>
          <a:spcPts val="1200"/>
        </a:spcBef>
        <a:spcAft>
          <a:spcPts val="0"/>
        </a:spcAft>
        <a:buSzPct val="100000"/>
        <a:buFont typeface="Arial" pitchFamily="34"/>
        <a:buChar char="•"/>
        <a:tabLst/>
        <a:defRPr lang="nl-NL" sz="1200" b="0" i="0" u="none" strike="noStrike" kern="1200" cap="none" spc="0" baseline="0">
          <a:solidFill>
            <a:srgbClr val="000000"/>
          </a:solidFill>
          <a:uFillTx/>
          <a:latin typeface="Alegreya Sans" panose="00000500000000000000" pitchFamily="2" charset="0"/>
        </a:defRPr>
      </a:lvl5pPr>
      <a:lvl6pPr marL="2491656" indent="-226513" algn="l" defTabSz="906058" rtl="0" eaLnBrk="1" latinLnBrk="0" hangingPunct="1">
        <a:lnSpc>
          <a:spcPct val="90000"/>
        </a:lnSpc>
        <a:spcBef>
          <a:spcPts val="49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6pPr>
      <a:lvl7pPr marL="2944684" indent="-226513" algn="l" defTabSz="906058" rtl="0" eaLnBrk="1" latinLnBrk="0" hangingPunct="1">
        <a:lnSpc>
          <a:spcPct val="90000"/>
        </a:lnSpc>
        <a:spcBef>
          <a:spcPts val="49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7pPr>
      <a:lvl8pPr marL="3397713" indent="-226513" algn="l" defTabSz="906058" rtl="0" eaLnBrk="1" latinLnBrk="0" hangingPunct="1">
        <a:lnSpc>
          <a:spcPct val="90000"/>
        </a:lnSpc>
        <a:spcBef>
          <a:spcPts val="49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8pPr>
      <a:lvl9pPr marL="3850741" indent="-226513" algn="l" defTabSz="906058" rtl="0" eaLnBrk="1" latinLnBrk="0" hangingPunct="1">
        <a:lnSpc>
          <a:spcPct val="90000"/>
        </a:lnSpc>
        <a:spcBef>
          <a:spcPts val="49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1pPr>
      <a:lvl2pPr marL="453031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2pPr>
      <a:lvl3pPr marL="906058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3pPr>
      <a:lvl4pPr marL="1359085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4pPr>
      <a:lvl5pPr marL="1812114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5pPr>
      <a:lvl6pPr marL="2265140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6pPr>
      <a:lvl7pPr marL="2718170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7pPr>
      <a:lvl8pPr marL="3171198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8pPr>
      <a:lvl9pPr marL="3624226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8323" userDrawn="1">
          <p15:clr>
            <a:srgbClr val="F26B43"/>
          </p15:clr>
        </p15:guide>
        <p15:guide id="2" pos="497" userDrawn="1">
          <p15:clr>
            <a:srgbClr val="F26B43"/>
          </p15:clr>
        </p15:guide>
        <p15:guide id="3" orient="horz" pos="181" userDrawn="1">
          <p15:clr>
            <a:srgbClr val="F26B43"/>
          </p15:clr>
        </p15:guide>
        <p15:guide id="4" pos="235" userDrawn="1">
          <p15:clr>
            <a:srgbClr val="F26B43"/>
          </p15:clr>
        </p15:guide>
        <p15:guide id="5" orient="horz" pos="3991" userDrawn="1">
          <p15:clr>
            <a:srgbClr val="F26B43"/>
          </p15:clr>
        </p15:guide>
        <p15:guide id="6" pos="4853" userDrawn="1">
          <p15:clr>
            <a:srgbClr val="F26B43"/>
          </p15:clr>
        </p15:guide>
        <p15:guide id="7" pos="4626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DC1BDBCC-5987-4B83-8859-5CFB8916DF34}"/>
              </a:ext>
            </a:extLst>
          </p:cNvPr>
          <p:cNvSpPr/>
          <p:nvPr userDrawn="1"/>
        </p:nvSpPr>
        <p:spPr>
          <a:xfrm>
            <a:off x="3" y="3580617"/>
            <a:ext cx="13823950" cy="2443228"/>
          </a:xfrm>
          <a:prstGeom prst="rect">
            <a:avLst/>
          </a:prstGeom>
          <a:solidFill>
            <a:srgbClr val="010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800"/>
          </a:p>
        </p:txBody>
      </p:sp>
      <p:sp>
        <p:nvSpPr>
          <p:cNvPr id="19" name="Short description of the technology">
            <a:extLst>
              <a:ext uri="{FF2B5EF4-FFF2-40B4-BE49-F238E27FC236}">
                <a16:creationId xmlns:a16="http://schemas.microsoft.com/office/drawing/2014/main" id="{5114969B-3A69-4FDC-A24A-428B49AEFC4F}"/>
              </a:ext>
            </a:extLst>
          </p:cNvPr>
          <p:cNvSpPr txBox="1"/>
          <p:nvPr userDrawn="1"/>
        </p:nvSpPr>
        <p:spPr>
          <a:xfrm>
            <a:off x="259435" y="1984515"/>
            <a:ext cx="5648299" cy="395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nl-BE" sz="1600" err="1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  <a:endParaRPr lang="nl-BE" sz="1600">
              <a:solidFill>
                <a:srgbClr val="1F3F6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Short description of the technology">
            <a:extLst>
              <a:ext uri="{FF2B5EF4-FFF2-40B4-BE49-F238E27FC236}">
                <a16:creationId xmlns:a16="http://schemas.microsoft.com/office/drawing/2014/main" id="{21C3540F-DFDF-4F9B-9921-838230C0D373}"/>
              </a:ext>
            </a:extLst>
          </p:cNvPr>
          <p:cNvSpPr txBox="1"/>
          <p:nvPr userDrawn="1"/>
        </p:nvSpPr>
        <p:spPr>
          <a:xfrm>
            <a:off x="2301861" y="6023845"/>
            <a:ext cx="5648299" cy="40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nl-BE" sz="1800" b="0" err="1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Our</a:t>
            </a:r>
            <a:r>
              <a:rPr lang="nl-BE" sz="1800" b="0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BE" sz="1800" b="0" err="1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References</a:t>
            </a:r>
            <a:endParaRPr lang="nl-BE" sz="1800" b="0">
              <a:solidFill>
                <a:srgbClr val="1F3F6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Short description of the technology">
            <a:extLst>
              <a:ext uri="{FF2B5EF4-FFF2-40B4-BE49-F238E27FC236}">
                <a16:creationId xmlns:a16="http://schemas.microsoft.com/office/drawing/2014/main" id="{ECC47C33-6947-4230-915E-53F7F89D1C38}"/>
              </a:ext>
            </a:extLst>
          </p:cNvPr>
          <p:cNvSpPr txBox="1"/>
          <p:nvPr userDrawn="1"/>
        </p:nvSpPr>
        <p:spPr>
          <a:xfrm>
            <a:off x="272698" y="3616962"/>
            <a:ext cx="6639276" cy="40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Benefits for partners and customers</a:t>
            </a:r>
            <a:endParaRPr lang="nl-BE" sz="18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Contact person">
            <a:extLst>
              <a:ext uri="{FF2B5EF4-FFF2-40B4-BE49-F238E27FC236}">
                <a16:creationId xmlns:a16="http://schemas.microsoft.com/office/drawing/2014/main" id="{288D2B16-4555-48B1-B337-9E3FD08E79D5}"/>
              </a:ext>
            </a:extLst>
          </p:cNvPr>
          <p:cNvSpPr txBox="1"/>
          <p:nvPr userDrawn="1"/>
        </p:nvSpPr>
        <p:spPr>
          <a:xfrm>
            <a:off x="7576283" y="6127920"/>
            <a:ext cx="2258736" cy="305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>
              <a:lnSpc>
                <a:spcPts val="1600"/>
              </a:lnSpc>
            </a:pPr>
            <a:r>
              <a:rPr lang="nl-NL" sz="1800" b="0" kern="1200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</a:t>
            </a:r>
          </a:p>
        </p:txBody>
      </p:sp>
      <p:sp>
        <p:nvSpPr>
          <p:cNvPr id="12" name="Contact information">
            <a:extLst>
              <a:ext uri="{FF2B5EF4-FFF2-40B4-BE49-F238E27FC236}">
                <a16:creationId xmlns:a16="http://schemas.microsoft.com/office/drawing/2014/main" id="{2BFC8283-6102-4CBE-9788-0FE0CC3C13DC}"/>
              </a:ext>
            </a:extLst>
          </p:cNvPr>
          <p:cNvSpPr txBox="1"/>
          <p:nvPr userDrawn="1"/>
        </p:nvSpPr>
        <p:spPr>
          <a:xfrm>
            <a:off x="10419607" y="6449226"/>
            <a:ext cx="500930" cy="9804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>
              <a:lnSpc>
                <a:spcPts val="1400"/>
              </a:lnSpc>
            </a:pPr>
            <a:r>
              <a:rPr lang="nl-NL" sz="1800" b="1" i="0" u="none" strike="noStrike" baseline="300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T:</a:t>
            </a:r>
          </a:p>
          <a:p>
            <a:pPr marR="0" algn="ctr" rtl="0">
              <a:lnSpc>
                <a:spcPts val="1400"/>
              </a:lnSpc>
            </a:pPr>
            <a:endParaRPr lang="nl-NL" sz="1800" b="1" i="0" u="none" strike="noStrike" baseline="30000">
              <a:solidFill>
                <a:srgbClr val="01012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algn="ctr" rtl="0">
              <a:lnSpc>
                <a:spcPts val="1400"/>
              </a:lnSpc>
            </a:pPr>
            <a:r>
              <a:rPr lang="nl-NL" sz="1800" b="1" i="0" u="none" strike="noStrike" baseline="300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M:</a:t>
            </a:r>
          </a:p>
          <a:p>
            <a:pPr marR="0" algn="ctr" rtl="0">
              <a:lnSpc>
                <a:spcPts val="1400"/>
              </a:lnSpc>
            </a:pPr>
            <a:endParaRPr lang="nl-NL" sz="1800" b="1" i="0" u="none" strike="noStrike" baseline="30000">
              <a:solidFill>
                <a:srgbClr val="01012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algn="ctr" rtl="0">
              <a:lnSpc>
                <a:spcPts val="1400"/>
              </a:lnSpc>
            </a:pPr>
            <a:r>
              <a:rPr lang="nl-NL" sz="1800" b="1" i="0" u="none" strike="noStrike" baseline="300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W: 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A5F62B7-C58C-46EC-BBF5-342DF4BCB59C}"/>
              </a:ext>
            </a:extLst>
          </p:cNvPr>
          <p:cNvSpPr txBox="1">
            <a:spLocks/>
          </p:cNvSpPr>
          <p:nvPr userDrawn="1"/>
        </p:nvSpPr>
        <p:spPr>
          <a:xfrm>
            <a:off x="6517629" y="7502974"/>
            <a:ext cx="788698" cy="16490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defPPr>
              <a:defRPr lang="nl-BE"/>
            </a:defPPr>
            <a:lvl1pPr marL="0" marR="0" lvl="0" indent="0" algn="l" defTabSz="45313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BE" sz="1100" b="0" i="0" u="none" strike="noStrike" kern="1200" cap="none" spc="0" baseline="0">
                <a:solidFill>
                  <a:srgbClr val="00499A"/>
                </a:solidFill>
                <a:uFillTx/>
                <a:latin typeface="Alegreya Sans Medium" panose="000006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3CA928B-0C44-44A1-A682-D66280C6EA91}" type="slidenum">
              <a:rPr lang="nl-BE" sz="1100" smtClean="0">
                <a:solidFill>
                  <a:srgbClr val="010128"/>
                </a:solidFill>
              </a:rPr>
              <a:pPr algn="ctr"/>
              <a:t>‹Nr.›</a:t>
            </a:fld>
            <a:endParaRPr lang="nl-BE" sz="1100">
              <a:solidFill>
                <a:srgbClr val="010128"/>
              </a:solidFill>
            </a:endParaRPr>
          </a:p>
        </p:txBody>
      </p:sp>
      <p:sp>
        <p:nvSpPr>
          <p:cNvPr id="5" name="Short description of the technology">
            <a:extLst>
              <a:ext uri="{FF2B5EF4-FFF2-40B4-BE49-F238E27FC236}">
                <a16:creationId xmlns:a16="http://schemas.microsoft.com/office/drawing/2014/main" id="{09FFCBD5-54E4-0112-6C38-0E55A0E2A86F}"/>
              </a:ext>
            </a:extLst>
          </p:cNvPr>
          <p:cNvSpPr txBox="1"/>
          <p:nvPr userDrawn="1"/>
        </p:nvSpPr>
        <p:spPr>
          <a:xfrm>
            <a:off x="272701" y="5049957"/>
            <a:ext cx="6247669" cy="40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Who we are looking for</a:t>
            </a:r>
            <a:endParaRPr lang="nl-BE" sz="18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Short description of the technology">
            <a:extLst>
              <a:ext uri="{FF2B5EF4-FFF2-40B4-BE49-F238E27FC236}">
                <a16:creationId xmlns:a16="http://schemas.microsoft.com/office/drawing/2014/main" id="{802189BB-87D8-6182-3348-DB4D6E63D13D}"/>
              </a:ext>
            </a:extLst>
          </p:cNvPr>
          <p:cNvSpPr txBox="1"/>
          <p:nvPr userDrawn="1"/>
        </p:nvSpPr>
        <p:spPr>
          <a:xfrm>
            <a:off x="7601695" y="3613659"/>
            <a:ext cx="5648299" cy="40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Why should you work with us?</a:t>
            </a:r>
            <a:endParaRPr lang="nl-BE" sz="18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Grafik 3" descr="Ein Bild, das Text, Screenshot, Schrift, Logo enthält.&#10;&#10;Automatisch generierte Beschreibung">
            <a:extLst>
              <a:ext uri="{FF2B5EF4-FFF2-40B4-BE49-F238E27FC236}">
                <a16:creationId xmlns:a16="http://schemas.microsoft.com/office/drawing/2014/main" id="{131ACAD8-8401-FD6F-CF19-42AC0D62AE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5" t="7072" r="20106" b="50873"/>
          <a:stretch/>
        </p:blipFill>
        <p:spPr>
          <a:xfrm>
            <a:off x="197578" y="6719296"/>
            <a:ext cx="1878196" cy="94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09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hf hdr="0" ftr="0" dt="0"/>
  <p:txStyles>
    <p:titleStyle>
      <a:lvl1pPr marL="0" marR="0" lvl="0" indent="0" algn="l" defTabSz="1027287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nl-NL" sz="4945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457096" marR="0" lvl="0" indent="-457096" algn="l" defTabSz="1027287" rtl="0" fontAlgn="auto" hangingPunct="1">
        <a:lnSpc>
          <a:spcPts val="1440"/>
        </a:lnSpc>
        <a:spcBef>
          <a:spcPts val="600"/>
        </a:spcBef>
        <a:spcAft>
          <a:spcPts val="0"/>
        </a:spcAft>
        <a:buSzPct val="100000"/>
        <a:buFont typeface="Arial" panose="020B0604020202020204" pitchFamily="34" charset="0"/>
        <a:buChar char="•"/>
        <a:tabLst/>
        <a:defRPr lang="nl-NL" sz="1200" b="0" i="0" u="none" strike="noStrike" kern="1200" cap="none" spc="0" baseline="0">
          <a:solidFill>
            <a:schemeClr val="tx1"/>
          </a:solidFill>
          <a:uFillTx/>
          <a:latin typeface="Alegreya Sans Bold" panose="00000800000000000000" pitchFamily="2" charset="0"/>
        </a:defRPr>
      </a:lvl1pPr>
      <a:lvl2pPr marL="0" marR="0" lvl="1" indent="-256821" algn="l" defTabSz="1027287" rtl="0" fontAlgn="auto" hangingPunct="1">
        <a:lnSpc>
          <a:spcPts val="36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nl-NL" sz="2600" b="0" i="0" u="none" strike="noStrike" kern="1200" cap="none" spc="0" baseline="0">
          <a:solidFill>
            <a:srgbClr val="00499A"/>
          </a:solidFill>
          <a:uFillTx/>
          <a:latin typeface="Alegreya Sans Medium" panose="00000600000000000000" pitchFamily="2" charset="0"/>
        </a:defRPr>
      </a:lvl2pPr>
      <a:lvl3pPr marL="0" marR="0" lvl="2" indent="-256821" algn="l" defTabSz="1027287" rtl="0" fontAlgn="auto" hangingPunct="1">
        <a:lnSpc>
          <a:spcPts val="288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nl-NL" sz="2000" b="0" i="0" u="none" strike="noStrike" kern="1200" cap="none" spc="0" baseline="0">
          <a:solidFill>
            <a:srgbClr val="00499A"/>
          </a:solidFill>
          <a:uFillTx/>
          <a:latin typeface="Alegreya Sans Medium" panose="00000600000000000000" pitchFamily="2" charset="0"/>
        </a:defRPr>
      </a:lvl3pPr>
      <a:lvl4pPr marL="0" marR="0" lvl="3" indent="-256821" algn="l" defTabSz="1027287" rtl="0" fontAlgn="auto" hangingPunct="1">
        <a:lnSpc>
          <a:spcPts val="2160"/>
        </a:lnSpc>
        <a:spcBef>
          <a:spcPts val="1200"/>
        </a:spcBef>
        <a:spcAft>
          <a:spcPts val="0"/>
        </a:spcAft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000000"/>
          </a:solidFill>
          <a:uFillTx/>
          <a:latin typeface="Alegreya Sans" panose="00000500000000000000" pitchFamily="2" charset="0"/>
        </a:defRPr>
      </a:lvl4pPr>
      <a:lvl5pPr marL="0" marR="0" lvl="4" indent="-215952" algn="l" defTabSz="1027287" rtl="0" fontAlgn="auto" hangingPunct="1">
        <a:lnSpc>
          <a:spcPts val="1440"/>
        </a:lnSpc>
        <a:spcBef>
          <a:spcPts val="1200"/>
        </a:spcBef>
        <a:spcAft>
          <a:spcPts val="0"/>
        </a:spcAft>
        <a:buSzPct val="100000"/>
        <a:buFont typeface="Arial" pitchFamily="34"/>
        <a:buChar char="•"/>
        <a:tabLst/>
        <a:defRPr lang="nl-NL" sz="1200" b="0" i="0" u="none" strike="noStrike" kern="1200" cap="none" spc="0" baseline="0">
          <a:solidFill>
            <a:srgbClr val="000000"/>
          </a:solidFill>
          <a:uFillTx/>
          <a:latin typeface="Alegreya Sans" panose="00000500000000000000" pitchFamily="2" charset="0"/>
        </a:defRPr>
      </a:lvl5pPr>
      <a:lvl6pPr marL="2491656" indent="-226513" algn="l" defTabSz="906058" rtl="0" eaLnBrk="1" latinLnBrk="0" hangingPunct="1">
        <a:lnSpc>
          <a:spcPct val="90000"/>
        </a:lnSpc>
        <a:spcBef>
          <a:spcPts val="49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6pPr>
      <a:lvl7pPr marL="2944684" indent="-226513" algn="l" defTabSz="906058" rtl="0" eaLnBrk="1" latinLnBrk="0" hangingPunct="1">
        <a:lnSpc>
          <a:spcPct val="90000"/>
        </a:lnSpc>
        <a:spcBef>
          <a:spcPts val="49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7pPr>
      <a:lvl8pPr marL="3397713" indent="-226513" algn="l" defTabSz="906058" rtl="0" eaLnBrk="1" latinLnBrk="0" hangingPunct="1">
        <a:lnSpc>
          <a:spcPct val="90000"/>
        </a:lnSpc>
        <a:spcBef>
          <a:spcPts val="49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8pPr>
      <a:lvl9pPr marL="3850741" indent="-226513" algn="l" defTabSz="906058" rtl="0" eaLnBrk="1" latinLnBrk="0" hangingPunct="1">
        <a:lnSpc>
          <a:spcPct val="90000"/>
        </a:lnSpc>
        <a:spcBef>
          <a:spcPts val="49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1pPr>
      <a:lvl2pPr marL="453031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2pPr>
      <a:lvl3pPr marL="906058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3pPr>
      <a:lvl4pPr marL="1359085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4pPr>
      <a:lvl5pPr marL="1812114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5pPr>
      <a:lvl6pPr marL="2265140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6pPr>
      <a:lvl7pPr marL="2718170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7pPr>
      <a:lvl8pPr marL="3171198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8pPr>
      <a:lvl9pPr marL="3624226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8323" userDrawn="1">
          <p15:clr>
            <a:srgbClr val="F26B43"/>
          </p15:clr>
        </p15:guide>
        <p15:guide id="2" pos="497" userDrawn="1">
          <p15:clr>
            <a:srgbClr val="F26B43"/>
          </p15:clr>
        </p15:guide>
        <p15:guide id="3" orient="horz" pos="181" userDrawn="1">
          <p15:clr>
            <a:srgbClr val="F26B43"/>
          </p15:clr>
        </p15:guide>
        <p15:guide id="4" pos="235" userDrawn="1">
          <p15:clr>
            <a:srgbClr val="F26B43"/>
          </p15:clr>
        </p15:guide>
        <p15:guide id="5" orient="horz" pos="3991" userDrawn="1">
          <p15:clr>
            <a:srgbClr val="F26B43"/>
          </p15:clr>
        </p15:guide>
        <p15:guide id="6" pos="4853" userDrawn="1">
          <p15:clr>
            <a:srgbClr val="F26B43"/>
          </p15:clr>
        </p15:guide>
        <p15:guide id="7" pos="4626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DC1BDBCC-5987-4B83-8859-5CFB8916DF34}"/>
              </a:ext>
            </a:extLst>
          </p:cNvPr>
          <p:cNvSpPr/>
          <p:nvPr userDrawn="1"/>
        </p:nvSpPr>
        <p:spPr>
          <a:xfrm>
            <a:off x="3" y="3580617"/>
            <a:ext cx="13823950" cy="2443228"/>
          </a:xfrm>
          <a:prstGeom prst="rect">
            <a:avLst/>
          </a:prstGeom>
          <a:solidFill>
            <a:srgbClr val="010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800"/>
          </a:p>
        </p:txBody>
      </p:sp>
      <p:sp>
        <p:nvSpPr>
          <p:cNvPr id="19" name="Short description of the technology">
            <a:extLst>
              <a:ext uri="{FF2B5EF4-FFF2-40B4-BE49-F238E27FC236}">
                <a16:creationId xmlns:a16="http://schemas.microsoft.com/office/drawing/2014/main" id="{5114969B-3A69-4FDC-A24A-428B49AEFC4F}"/>
              </a:ext>
            </a:extLst>
          </p:cNvPr>
          <p:cNvSpPr txBox="1"/>
          <p:nvPr userDrawn="1"/>
        </p:nvSpPr>
        <p:spPr>
          <a:xfrm>
            <a:off x="259435" y="1984515"/>
            <a:ext cx="5648299" cy="395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nl-BE" sz="1600" err="1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  <a:endParaRPr lang="nl-BE" sz="1600">
              <a:solidFill>
                <a:srgbClr val="1F3F6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Short description of the technology">
            <a:extLst>
              <a:ext uri="{FF2B5EF4-FFF2-40B4-BE49-F238E27FC236}">
                <a16:creationId xmlns:a16="http://schemas.microsoft.com/office/drawing/2014/main" id="{21C3540F-DFDF-4F9B-9921-838230C0D373}"/>
              </a:ext>
            </a:extLst>
          </p:cNvPr>
          <p:cNvSpPr txBox="1"/>
          <p:nvPr userDrawn="1"/>
        </p:nvSpPr>
        <p:spPr>
          <a:xfrm>
            <a:off x="2301861" y="6023845"/>
            <a:ext cx="5648299" cy="40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nl-BE" sz="1800" b="0" err="1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Our</a:t>
            </a:r>
            <a:r>
              <a:rPr lang="nl-BE" sz="1800" b="0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BE" sz="1800" b="0" err="1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References</a:t>
            </a:r>
            <a:endParaRPr lang="nl-BE" sz="1800" b="0">
              <a:solidFill>
                <a:srgbClr val="1F3F6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Short description of the technology">
            <a:extLst>
              <a:ext uri="{FF2B5EF4-FFF2-40B4-BE49-F238E27FC236}">
                <a16:creationId xmlns:a16="http://schemas.microsoft.com/office/drawing/2014/main" id="{ECC47C33-6947-4230-915E-53F7F89D1C38}"/>
              </a:ext>
            </a:extLst>
          </p:cNvPr>
          <p:cNvSpPr txBox="1"/>
          <p:nvPr userDrawn="1"/>
        </p:nvSpPr>
        <p:spPr>
          <a:xfrm>
            <a:off x="272698" y="3616962"/>
            <a:ext cx="6639276" cy="40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Benefits for partners and customers</a:t>
            </a:r>
            <a:endParaRPr lang="nl-BE" sz="18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Contact person">
            <a:extLst>
              <a:ext uri="{FF2B5EF4-FFF2-40B4-BE49-F238E27FC236}">
                <a16:creationId xmlns:a16="http://schemas.microsoft.com/office/drawing/2014/main" id="{288D2B16-4555-48B1-B337-9E3FD08E79D5}"/>
              </a:ext>
            </a:extLst>
          </p:cNvPr>
          <p:cNvSpPr txBox="1"/>
          <p:nvPr userDrawn="1"/>
        </p:nvSpPr>
        <p:spPr>
          <a:xfrm>
            <a:off x="7576283" y="6127920"/>
            <a:ext cx="2258736" cy="305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>
              <a:lnSpc>
                <a:spcPts val="1600"/>
              </a:lnSpc>
            </a:pPr>
            <a:r>
              <a:rPr lang="nl-NL" sz="1800" b="0" kern="1200">
                <a:solidFill>
                  <a:srgbClr val="1F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</a:t>
            </a:r>
          </a:p>
        </p:txBody>
      </p:sp>
      <p:sp>
        <p:nvSpPr>
          <p:cNvPr id="12" name="Contact information">
            <a:extLst>
              <a:ext uri="{FF2B5EF4-FFF2-40B4-BE49-F238E27FC236}">
                <a16:creationId xmlns:a16="http://schemas.microsoft.com/office/drawing/2014/main" id="{2BFC8283-6102-4CBE-9788-0FE0CC3C13DC}"/>
              </a:ext>
            </a:extLst>
          </p:cNvPr>
          <p:cNvSpPr txBox="1"/>
          <p:nvPr userDrawn="1"/>
        </p:nvSpPr>
        <p:spPr>
          <a:xfrm>
            <a:off x="10419607" y="6449226"/>
            <a:ext cx="500930" cy="9804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>
              <a:lnSpc>
                <a:spcPts val="1400"/>
              </a:lnSpc>
            </a:pPr>
            <a:r>
              <a:rPr lang="nl-NL" sz="1800" b="1" i="0" u="none" strike="noStrike" baseline="300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T:</a:t>
            </a:r>
          </a:p>
          <a:p>
            <a:pPr marR="0" algn="ctr" rtl="0">
              <a:lnSpc>
                <a:spcPts val="1400"/>
              </a:lnSpc>
            </a:pPr>
            <a:endParaRPr lang="nl-NL" sz="1800" b="1" i="0" u="none" strike="noStrike" baseline="30000">
              <a:solidFill>
                <a:srgbClr val="01012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algn="ctr" rtl="0">
              <a:lnSpc>
                <a:spcPts val="1400"/>
              </a:lnSpc>
            </a:pPr>
            <a:r>
              <a:rPr lang="nl-NL" sz="1800" b="1" i="0" u="none" strike="noStrike" baseline="300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M:</a:t>
            </a:r>
          </a:p>
          <a:p>
            <a:pPr marR="0" algn="ctr" rtl="0">
              <a:lnSpc>
                <a:spcPts val="1400"/>
              </a:lnSpc>
            </a:pPr>
            <a:endParaRPr lang="nl-NL" sz="1800" b="1" i="0" u="none" strike="noStrike" baseline="30000">
              <a:solidFill>
                <a:srgbClr val="01012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algn="ctr" rtl="0">
              <a:lnSpc>
                <a:spcPts val="1400"/>
              </a:lnSpc>
            </a:pPr>
            <a:r>
              <a:rPr lang="nl-NL" sz="1800" b="1" i="0" u="none" strike="noStrike" baseline="30000">
                <a:solidFill>
                  <a:srgbClr val="0101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W: 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A5F62B7-C58C-46EC-BBF5-342DF4BCB59C}"/>
              </a:ext>
            </a:extLst>
          </p:cNvPr>
          <p:cNvSpPr txBox="1">
            <a:spLocks/>
          </p:cNvSpPr>
          <p:nvPr userDrawn="1"/>
        </p:nvSpPr>
        <p:spPr>
          <a:xfrm>
            <a:off x="6517629" y="7502974"/>
            <a:ext cx="788698" cy="16490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defPPr>
              <a:defRPr lang="nl-BE"/>
            </a:defPPr>
            <a:lvl1pPr marL="0" marR="0" lvl="0" indent="0" algn="l" defTabSz="45313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BE" sz="1100" b="0" i="0" u="none" strike="noStrike" kern="1200" cap="none" spc="0" baseline="0">
                <a:solidFill>
                  <a:srgbClr val="00499A"/>
                </a:solidFill>
                <a:uFillTx/>
                <a:latin typeface="Alegreya Sans Medium" panose="000006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3CA928B-0C44-44A1-A682-D66280C6EA91}" type="slidenum">
              <a:rPr lang="nl-BE" sz="1100" smtClean="0">
                <a:solidFill>
                  <a:srgbClr val="010128"/>
                </a:solidFill>
              </a:rPr>
              <a:pPr algn="ctr"/>
              <a:t>‹Nr.›</a:t>
            </a:fld>
            <a:endParaRPr lang="nl-BE" sz="1100">
              <a:solidFill>
                <a:srgbClr val="010128"/>
              </a:solidFill>
            </a:endParaRPr>
          </a:p>
        </p:txBody>
      </p:sp>
      <p:sp>
        <p:nvSpPr>
          <p:cNvPr id="5" name="Short description of the technology">
            <a:extLst>
              <a:ext uri="{FF2B5EF4-FFF2-40B4-BE49-F238E27FC236}">
                <a16:creationId xmlns:a16="http://schemas.microsoft.com/office/drawing/2014/main" id="{09FFCBD5-54E4-0112-6C38-0E55A0E2A86F}"/>
              </a:ext>
            </a:extLst>
          </p:cNvPr>
          <p:cNvSpPr txBox="1"/>
          <p:nvPr userDrawn="1"/>
        </p:nvSpPr>
        <p:spPr>
          <a:xfrm>
            <a:off x="272701" y="5049957"/>
            <a:ext cx="6247669" cy="40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Who we are looking for</a:t>
            </a:r>
            <a:endParaRPr lang="nl-BE" sz="18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Short description of the technology">
            <a:extLst>
              <a:ext uri="{FF2B5EF4-FFF2-40B4-BE49-F238E27FC236}">
                <a16:creationId xmlns:a16="http://schemas.microsoft.com/office/drawing/2014/main" id="{802189BB-87D8-6182-3348-DB4D6E63D13D}"/>
              </a:ext>
            </a:extLst>
          </p:cNvPr>
          <p:cNvSpPr txBox="1"/>
          <p:nvPr userDrawn="1"/>
        </p:nvSpPr>
        <p:spPr>
          <a:xfrm>
            <a:off x="7601695" y="3613659"/>
            <a:ext cx="5648299" cy="40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Why should you work with us?</a:t>
            </a:r>
            <a:endParaRPr lang="nl-BE" sz="18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Grafik 2" descr="Ein Bild, das Screenshot, Grafiken, Grafikdesign, Schrift enthält.&#10;&#10;Automatisch generierte Beschreibung">
            <a:extLst>
              <a:ext uri="{FF2B5EF4-FFF2-40B4-BE49-F238E27FC236}">
                <a16:creationId xmlns:a16="http://schemas.microsoft.com/office/drawing/2014/main" id="{5EE8CE37-3702-0D70-F8C0-A9661C8E92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53" y="6742156"/>
            <a:ext cx="1878196" cy="94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381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hf hdr="0" ftr="0" dt="0"/>
  <p:txStyles>
    <p:titleStyle>
      <a:lvl1pPr marL="0" marR="0" lvl="0" indent="0" algn="l" defTabSz="1027287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nl-NL" sz="4945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457096" marR="0" lvl="0" indent="-457096" algn="l" defTabSz="1027287" rtl="0" fontAlgn="auto" hangingPunct="1">
        <a:lnSpc>
          <a:spcPts val="1440"/>
        </a:lnSpc>
        <a:spcBef>
          <a:spcPts val="600"/>
        </a:spcBef>
        <a:spcAft>
          <a:spcPts val="0"/>
        </a:spcAft>
        <a:buSzPct val="100000"/>
        <a:buFont typeface="Arial" panose="020B0604020202020204" pitchFamily="34" charset="0"/>
        <a:buChar char="•"/>
        <a:tabLst/>
        <a:defRPr lang="nl-NL" sz="1200" b="0" i="0" u="none" strike="noStrike" kern="1200" cap="none" spc="0" baseline="0">
          <a:solidFill>
            <a:schemeClr val="tx1"/>
          </a:solidFill>
          <a:uFillTx/>
          <a:latin typeface="Alegreya Sans Bold" panose="00000800000000000000" pitchFamily="2" charset="0"/>
        </a:defRPr>
      </a:lvl1pPr>
      <a:lvl2pPr marL="0" marR="0" lvl="1" indent="-256821" algn="l" defTabSz="1027287" rtl="0" fontAlgn="auto" hangingPunct="1">
        <a:lnSpc>
          <a:spcPts val="36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nl-NL" sz="2600" b="0" i="0" u="none" strike="noStrike" kern="1200" cap="none" spc="0" baseline="0">
          <a:solidFill>
            <a:srgbClr val="00499A"/>
          </a:solidFill>
          <a:uFillTx/>
          <a:latin typeface="Alegreya Sans Medium" panose="00000600000000000000" pitchFamily="2" charset="0"/>
        </a:defRPr>
      </a:lvl2pPr>
      <a:lvl3pPr marL="0" marR="0" lvl="2" indent="-256821" algn="l" defTabSz="1027287" rtl="0" fontAlgn="auto" hangingPunct="1">
        <a:lnSpc>
          <a:spcPts val="288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nl-NL" sz="2000" b="0" i="0" u="none" strike="noStrike" kern="1200" cap="none" spc="0" baseline="0">
          <a:solidFill>
            <a:srgbClr val="00499A"/>
          </a:solidFill>
          <a:uFillTx/>
          <a:latin typeface="Alegreya Sans Medium" panose="00000600000000000000" pitchFamily="2" charset="0"/>
        </a:defRPr>
      </a:lvl3pPr>
      <a:lvl4pPr marL="0" marR="0" lvl="3" indent="-256821" algn="l" defTabSz="1027287" rtl="0" fontAlgn="auto" hangingPunct="1">
        <a:lnSpc>
          <a:spcPts val="2160"/>
        </a:lnSpc>
        <a:spcBef>
          <a:spcPts val="1200"/>
        </a:spcBef>
        <a:spcAft>
          <a:spcPts val="0"/>
        </a:spcAft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000000"/>
          </a:solidFill>
          <a:uFillTx/>
          <a:latin typeface="Alegreya Sans" panose="00000500000000000000" pitchFamily="2" charset="0"/>
        </a:defRPr>
      </a:lvl4pPr>
      <a:lvl5pPr marL="0" marR="0" lvl="4" indent="-215952" algn="l" defTabSz="1027287" rtl="0" fontAlgn="auto" hangingPunct="1">
        <a:lnSpc>
          <a:spcPts val="1440"/>
        </a:lnSpc>
        <a:spcBef>
          <a:spcPts val="1200"/>
        </a:spcBef>
        <a:spcAft>
          <a:spcPts val="0"/>
        </a:spcAft>
        <a:buSzPct val="100000"/>
        <a:buFont typeface="Arial" pitchFamily="34"/>
        <a:buChar char="•"/>
        <a:tabLst/>
        <a:defRPr lang="nl-NL" sz="1200" b="0" i="0" u="none" strike="noStrike" kern="1200" cap="none" spc="0" baseline="0">
          <a:solidFill>
            <a:srgbClr val="000000"/>
          </a:solidFill>
          <a:uFillTx/>
          <a:latin typeface="Alegreya Sans" panose="00000500000000000000" pitchFamily="2" charset="0"/>
        </a:defRPr>
      </a:lvl5pPr>
      <a:lvl6pPr marL="2491656" indent="-226513" algn="l" defTabSz="906058" rtl="0" eaLnBrk="1" latinLnBrk="0" hangingPunct="1">
        <a:lnSpc>
          <a:spcPct val="90000"/>
        </a:lnSpc>
        <a:spcBef>
          <a:spcPts val="49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6pPr>
      <a:lvl7pPr marL="2944684" indent="-226513" algn="l" defTabSz="906058" rtl="0" eaLnBrk="1" latinLnBrk="0" hangingPunct="1">
        <a:lnSpc>
          <a:spcPct val="90000"/>
        </a:lnSpc>
        <a:spcBef>
          <a:spcPts val="49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7pPr>
      <a:lvl8pPr marL="3397713" indent="-226513" algn="l" defTabSz="906058" rtl="0" eaLnBrk="1" latinLnBrk="0" hangingPunct="1">
        <a:lnSpc>
          <a:spcPct val="90000"/>
        </a:lnSpc>
        <a:spcBef>
          <a:spcPts val="49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8pPr>
      <a:lvl9pPr marL="3850741" indent="-226513" algn="l" defTabSz="906058" rtl="0" eaLnBrk="1" latinLnBrk="0" hangingPunct="1">
        <a:lnSpc>
          <a:spcPct val="90000"/>
        </a:lnSpc>
        <a:spcBef>
          <a:spcPts val="496"/>
        </a:spcBef>
        <a:buFont typeface="Arial" panose="020B0604020202020204" pitchFamily="34" charset="0"/>
        <a:buChar char="•"/>
        <a:defRPr sz="17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1pPr>
      <a:lvl2pPr marL="453031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2pPr>
      <a:lvl3pPr marL="906058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3pPr>
      <a:lvl4pPr marL="1359085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4pPr>
      <a:lvl5pPr marL="1812114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5pPr>
      <a:lvl6pPr marL="2265140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6pPr>
      <a:lvl7pPr marL="2718170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7pPr>
      <a:lvl8pPr marL="3171198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8pPr>
      <a:lvl9pPr marL="3624226" algn="l" defTabSz="906058" rtl="0" eaLnBrk="1" latinLnBrk="0" hangingPunct="1">
        <a:defRPr sz="17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8323" userDrawn="1">
          <p15:clr>
            <a:srgbClr val="F26B43"/>
          </p15:clr>
        </p15:guide>
        <p15:guide id="2" pos="497" userDrawn="1">
          <p15:clr>
            <a:srgbClr val="F26B43"/>
          </p15:clr>
        </p15:guide>
        <p15:guide id="3" orient="horz" pos="181" userDrawn="1">
          <p15:clr>
            <a:srgbClr val="F26B43"/>
          </p15:clr>
        </p15:guide>
        <p15:guide id="4" pos="235" userDrawn="1">
          <p15:clr>
            <a:srgbClr val="F26B43"/>
          </p15:clr>
        </p15:guide>
        <p15:guide id="5" orient="horz" pos="3991" userDrawn="1">
          <p15:clr>
            <a:srgbClr val="F26B43"/>
          </p15:clr>
        </p15:guide>
        <p15:guide id="6" pos="4853" userDrawn="1">
          <p15:clr>
            <a:srgbClr val="F26B43"/>
          </p15:clr>
        </p15:guide>
        <p15:guide id="7" pos="462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B01048D-CF75-0EC1-DF23-C9D4124227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EBB345-EFF1-D819-174F-AFDCA109EAF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6F50F35-8C07-4443-D03E-CD4AE83C177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A546811-967E-3D21-3E1D-3DAEA23270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316365" y="6386347"/>
            <a:ext cx="2261484" cy="1059259"/>
          </a:xfrm>
        </p:spPr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DE5BB33-0543-FA23-3F79-8666886C044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4E5F835E-7599-A3AC-959C-BC8F8F7C9B03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699D5D1-5C20-7BF4-7E29-2606339389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B6B4F2DB-8164-1D07-5827-F2D6B880791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E17E0A57-1897-0560-B613-BE9888E624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8A90458F-27AE-2D19-6B9D-3A94567BB61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Bildplatzhalter 11">
            <a:extLst>
              <a:ext uri="{FF2B5EF4-FFF2-40B4-BE49-F238E27FC236}">
                <a16:creationId xmlns:a16="http://schemas.microsoft.com/office/drawing/2014/main" id="{C738DB2A-815B-8F53-E68B-7E57DAC26CF7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98E07684-8FB0-5618-871A-A7E1479DF1D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83D3D8BC-3402-1D88-3E9F-CA9ED5929F8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C19C242E-EF7C-2DA8-3DBB-024EEE03E76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893832CE-CCAE-F3E7-C10B-33BBE69719A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39403E07-2A38-1FD8-5003-28ED733CD2D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696974E3-2226-52FF-FF62-04A4CB7197E1}"/>
              </a:ext>
            </a:extLst>
          </p:cNvPr>
          <p:cNvSpPr/>
          <p:nvPr/>
        </p:nvSpPr>
        <p:spPr>
          <a:xfrm rot="567103">
            <a:off x="11042650" y="0"/>
            <a:ext cx="2781300" cy="135409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  <a:latin typeface="Aptos" panose="020B0004020202020204" pitchFamily="34" charset="0"/>
              </a:rPr>
              <a:t>„öffentlich“ </a:t>
            </a:r>
          </a:p>
        </p:txBody>
      </p:sp>
    </p:spTree>
    <p:extLst>
      <p:ext uri="{BB962C8B-B14F-4D97-AF65-F5344CB8AC3E}">
        <p14:creationId xmlns:p14="http://schemas.microsoft.com/office/powerpoint/2010/main" val="101596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D9179CC-2064-B077-D49B-5572F2373B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34945FA-C9B6-3D9A-6F81-D265A4566E8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43097EB-6403-501F-432F-7C871ADD2B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61B0162-03C0-CCF9-F345-DD67B6FDF54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F9CD493-5BFB-09D3-4F67-AE947BC5E33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0719FACD-A492-C09E-173F-0BFE3223DBD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322365" y="6386347"/>
            <a:ext cx="2261484" cy="1059259"/>
          </a:xfrm>
        </p:spPr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7635BFC-68BE-EEB6-22FC-A65EBE25C2F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411A71B1-F34E-BCC0-D631-9F7A9FAD7D1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B582211F-1185-A35A-7F60-55882E0B15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A30D9BC8-E7BE-E664-B782-D96B94E513F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745B081D-2C99-838A-2B73-D13A09ECE4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C6648618-EBCC-CA34-3E5B-D2161E0FCC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Bildplatzhalter 13">
            <a:extLst>
              <a:ext uri="{FF2B5EF4-FFF2-40B4-BE49-F238E27FC236}">
                <a16:creationId xmlns:a16="http://schemas.microsoft.com/office/drawing/2014/main" id="{BCE695F8-EADC-3FC0-C66F-680A2445EF8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28839C9B-7954-5922-C911-B2FF80EBEDDF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147044AF-B313-71CF-F0D7-FE7987FF5C7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FAA29342-EDDA-EDD4-A783-6B5F744DFDC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B564315-87CB-4CCD-01AD-B6092A1FA1D3}"/>
              </a:ext>
            </a:extLst>
          </p:cNvPr>
          <p:cNvSpPr/>
          <p:nvPr/>
        </p:nvSpPr>
        <p:spPr>
          <a:xfrm rot="567103">
            <a:off x="11042650" y="0"/>
            <a:ext cx="2781300" cy="135409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  <a:latin typeface="Aptos" panose="020B0004020202020204" pitchFamily="34" charset="0"/>
              </a:rPr>
              <a:t>„</a:t>
            </a:r>
            <a:r>
              <a:rPr lang="de-DE" sz="3200" b="1" dirty="0" err="1">
                <a:solidFill>
                  <a:schemeClr val="tx1"/>
                </a:solidFill>
                <a:latin typeface="Aptos" panose="020B0004020202020204" pitchFamily="34" charset="0"/>
              </a:rPr>
              <a:t>public</a:t>
            </a:r>
            <a:r>
              <a:rPr lang="de-DE" sz="3200" b="1" dirty="0">
                <a:solidFill>
                  <a:schemeClr val="tx1"/>
                </a:solidFill>
                <a:latin typeface="Aptos" panose="020B0004020202020204" pitchFamily="34" charset="0"/>
              </a:rPr>
              <a:t>“ </a:t>
            </a:r>
          </a:p>
        </p:txBody>
      </p:sp>
    </p:spTree>
    <p:extLst>
      <p:ext uri="{BB962C8B-B14F-4D97-AF65-F5344CB8AC3E}">
        <p14:creationId xmlns:p14="http://schemas.microsoft.com/office/powerpoint/2010/main" val="2063101434"/>
      </p:ext>
    </p:extLst>
  </p:cSld>
  <p:clrMapOvr>
    <a:masterClrMapping/>
  </p:clrMapOvr>
</p:sld>
</file>

<file path=ppt/theme/theme1.xml><?xml version="1.0" encoding="utf-8"?>
<a:theme xmlns:a="http://schemas.openxmlformats.org/drawingml/2006/main" name="Steckbrief automotive thueringen deutsc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eckbrief InSuM deutsc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rofile automotive thueringen engl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rofile InSuM engl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0</TotalTime>
  <Words>6</Words>
  <Application>Microsoft Office PowerPoint</Application>
  <PresentationFormat>Benutzerdefiniert</PresentationFormat>
  <Paragraphs>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2</vt:i4>
      </vt:variant>
    </vt:vector>
  </HeadingPairs>
  <TitlesOfParts>
    <vt:vector size="14" baseType="lpstr">
      <vt:lpstr>Alegreya Sans</vt:lpstr>
      <vt:lpstr>Alegreya Sans Bold</vt:lpstr>
      <vt:lpstr>Alegreya Sans Medium</vt:lpstr>
      <vt:lpstr>Aptos</vt:lpstr>
      <vt:lpstr>Arial</vt:lpstr>
      <vt:lpstr>Calibri</vt:lpstr>
      <vt:lpstr>Calibri Light</vt:lpstr>
      <vt:lpstr>Open Sans</vt:lpstr>
      <vt:lpstr>Steckbrief automotive thueringen deutsch</vt:lpstr>
      <vt:lpstr>Steckbrief InSuM deutsch</vt:lpstr>
      <vt:lpstr>Profile automotive thueringen english</vt:lpstr>
      <vt:lpstr>Profile InSuM english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Marius Hertzsch</dc:creator>
  <cp:lastModifiedBy>Marius Hertzsch</cp:lastModifiedBy>
  <cp:revision>1</cp:revision>
  <dcterms:created xsi:type="dcterms:W3CDTF">2021-11-29T15:24:00Z</dcterms:created>
  <dcterms:modified xsi:type="dcterms:W3CDTF">2024-11-04T15:27:42Z</dcterms:modified>
</cp:coreProperties>
</file>